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5" r:id="rId2"/>
    <p:sldId id="266" r:id="rId3"/>
    <p:sldId id="267" r:id="rId4"/>
    <p:sldId id="268" r:id="rId5"/>
    <p:sldId id="269" r:id="rId6"/>
    <p:sldId id="263" r:id="rId7"/>
    <p:sldId id="264" r:id="rId8"/>
    <p:sldId id="272" r:id="rId9"/>
    <p:sldId id="273" r:id="rId10"/>
    <p:sldId id="274" r:id="rId11"/>
    <p:sldId id="275" r:id="rId12"/>
    <p:sldId id="276" r:id="rId13"/>
    <p:sldId id="277" r:id="rId14"/>
    <p:sldId id="278" r:id="rId15"/>
    <p:sldId id="279" r:id="rId16"/>
    <p:sldId id="280" r:id="rId17"/>
    <p:sldId id="281" r:id="rId18"/>
    <p:sldId id="282" r:id="rId19"/>
    <p:sldId id="270" r:id="rId20"/>
    <p:sldId id="271" r:id="rId21"/>
    <p:sldId id="261" r:id="rId22"/>
    <p:sldId id="262" r:id="rId23"/>
    <p:sldId id="258" r:id="rId24"/>
    <p:sldId id="256" r:id="rId25"/>
    <p:sldId id="259" r:id="rId26"/>
    <p:sldId id="260" r:id="rId27"/>
    <p:sldId id="25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80E33"/>
    <a:srgbClr val="591751"/>
    <a:srgbClr val="78206E"/>
    <a:srgbClr val="182B4C"/>
    <a:srgbClr val="C70050"/>
    <a:srgbClr val="FF0066"/>
    <a:srgbClr val="9A003E"/>
    <a:srgbClr val="F272E3"/>
    <a:srgbClr val="EB2DD4"/>
    <a:srgbClr val="900E8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339" autoAdjust="0"/>
    <p:restoredTop sz="94660"/>
  </p:normalViewPr>
  <p:slideViewPr>
    <p:cSldViewPr snapToGrid="0">
      <p:cViewPr>
        <p:scale>
          <a:sx n="50" d="100"/>
          <a:sy n="50" d="100"/>
        </p:scale>
        <p:origin x="1349" y="8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4FC494-D21E-4434-9ADF-4F3515FA1E73}" type="doc">
      <dgm:prSet loTypeId="urn:microsoft.com/office/officeart/2005/8/layout/process5" loCatId="process" qsTypeId="urn:microsoft.com/office/officeart/2005/8/quickstyle/3d2" qsCatId="3D" csTypeId="urn:microsoft.com/office/officeart/2005/8/colors/accent1_2" csCatId="accent1" phldr="1"/>
      <dgm:spPr/>
      <dgm:t>
        <a:bodyPr/>
        <a:lstStyle/>
        <a:p>
          <a:endParaRPr lang="en-IN"/>
        </a:p>
      </dgm:t>
    </dgm:pt>
    <dgm:pt modelId="{7E1A9E2D-D635-4BEF-9F37-D5AEFE9308F8}" type="pres">
      <dgm:prSet presAssocID="{BD4FC494-D21E-4434-9ADF-4F3515FA1E73}" presName="diagram" presStyleCnt="0">
        <dgm:presLayoutVars>
          <dgm:dir/>
          <dgm:resizeHandles val="exact"/>
        </dgm:presLayoutVars>
      </dgm:prSet>
      <dgm:spPr/>
    </dgm:pt>
  </dgm:ptLst>
  <dgm:cxnLst>
    <dgm:cxn modelId="{F1AF7BDD-A7B9-4B1F-9F88-8349FA104B0B}" type="presOf" srcId="{BD4FC494-D21E-4434-9ADF-4F3515FA1E73}" destId="{7E1A9E2D-D635-4BEF-9F37-D5AEFE9308F8}" srcOrd="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A08FF5E-E172-445D-AA50-F60B3053C498}" type="doc">
      <dgm:prSet loTypeId="urn:microsoft.com/office/officeart/2005/8/layout/venn2" loCatId="relationship" qsTypeId="urn:microsoft.com/office/officeart/2005/8/quickstyle/3d3" qsCatId="3D" csTypeId="urn:microsoft.com/office/officeart/2005/8/colors/accent1_2" csCatId="accent1" phldr="0"/>
      <dgm:spPr/>
      <dgm:t>
        <a:bodyPr/>
        <a:lstStyle/>
        <a:p>
          <a:endParaRPr lang="en-IN"/>
        </a:p>
      </dgm:t>
    </dgm:pt>
    <dgm:pt modelId="{A800BFCC-DC5A-488C-A605-CAD8E081454D}" type="pres">
      <dgm:prSet presAssocID="{3A08FF5E-E172-445D-AA50-F60B3053C498}" presName="Name0" presStyleCnt="0">
        <dgm:presLayoutVars>
          <dgm:chMax val="7"/>
          <dgm:resizeHandles val="exact"/>
        </dgm:presLayoutVars>
      </dgm:prSet>
      <dgm:spPr/>
    </dgm:pt>
  </dgm:ptLst>
  <dgm:cxnLst>
    <dgm:cxn modelId="{FD4E8032-648D-46FB-82D1-0630680DD8C6}" type="presOf" srcId="{3A08FF5E-E172-445D-AA50-F60B3053C498}" destId="{A800BFCC-DC5A-488C-A605-CAD8E081454D}" srcOrd="0" destOrd="0" presId="urn:microsoft.com/office/officeart/2005/8/layout/ven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D4FC494-D21E-4434-9ADF-4F3515FA1E73}" type="doc">
      <dgm:prSet loTypeId="urn:microsoft.com/office/officeart/2005/8/layout/process5" loCatId="process" qsTypeId="urn:microsoft.com/office/officeart/2005/8/quickstyle/3d2" qsCatId="3D" csTypeId="urn:microsoft.com/office/officeart/2005/8/colors/accent1_2" csCatId="accent1" phldr="1"/>
      <dgm:spPr/>
      <dgm:t>
        <a:bodyPr/>
        <a:lstStyle/>
        <a:p>
          <a:endParaRPr lang="en-IN"/>
        </a:p>
      </dgm:t>
    </dgm:pt>
    <dgm:pt modelId="{7E1A9E2D-D635-4BEF-9F37-D5AEFE9308F8}" type="pres">
      <dgm:prSet presAssocID="{BD4FC494-D21E-4434-9ADF-4F3515FA1E73}" presName="diagram" presStyleCnt="0">
        <dgm:presLayoutVars>
          <dgm:dir/>
          <dgm:resizeHandles val="exact"/>
        </dgm:presLayoutVars>
      </dgm:prSet>
      <dgm:spPr/>
    </dgm:pt>
  </dgm:ptLst>
  <dgm:cxnLst>
    <dgm:cxn modelId="{F1AF7BDD-A7B9-4B1F-9F88-8349FA104B0B}" type="presOf" srcId="{BD4FC494-D21E-4434-9ADF-4F3515FA1E73}" destId="{7E1A9E2D-D635-4BEF-9F37-D5AEFE9308F8}" srcOrd="0" destOrd="0" presId="urn:microsoft.com/office/officeart/2005/8/layout/process5"/>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layout3.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2.png>
</file>

<file path=ppt/media/image3.svg>
</file>

<file path=ppt/media/image4.jpeg>
</file>

<file path=ppt/media/image5.png>
</file>

<file path=ppt/media/image6.png>
</file>

<file path=ppt/media/image7.sv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D26B3-E9F3-463B-A44D-B2E36774823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1F161293-5417-4435-BDA8-7509DAE5B5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8CEAB64-0D6D-49BA-9E55-F096148915E2}"/>
              </a:ext>
            </a:extLst>
          </p:cNvPr>
          <p:cNvSpPr>
            <a:spLocks noGrp="1"/>
          </p:cNvSpPr>
          <p:nvPr>
            <p:ph type="dt" sz="half" idx="10"/>
          </p:nvPr>
        </p:nvSpPr>
        <p:spPr/>
        <p:txBody>
          <a:bodyPr/>
          <a:lstStyle/>
          <a:p>
            <a:fld id="{24099C9C-DD83-4263-AD13-95BBCC0ADC8C}" type="datetimeFigureOut">
              <a:rPr lang="en-IN" smtClean="0"/>
              <a:t>21-09-2025</a:t>
            </a:fld>
            <a:endParaRPr lang="en-IN"/>
          </a:p>
        </p:txBody>
      </p:sp>
      <p:sp>
        <p:nvSpPr>
          <p:cNvPr id="5" name="Footer Placeholder 4">
            <a:extLst>
              <a:ext uri="{FF2B5EF4-FFF2-40B4-BE49-F238E27FC236}">
                <a16:creationId xmlns:a16="http://schemas.microsoft.com/office/drawing/2014/main" id="{CDA98977-12DC-4021-9874-91DAE63DC1E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8A47B4-0F33-4515-A399-90C279277312}"/>
              </a:ext>
            </a:extLst>
          </p:cNvPr>
          <p:cNvSpPr>
            <a:spLocks noGrp="1"/>
          </p:cNvSpPr>
          <p:nvPr>
            <p:ph type="sldNum" sz="quarter" idx="12"/>
          </p:nvPr>
        </p:nvSpPr>
        <p:spPr/>
        <p:txBody>
          <a:bodyPr/>
          <a:lstStyle/>
          <a:p>
            <a:fld id="{075CFE39-A32E-4046-B721-7AB5BD4127DA}" type="slidenum">
              <a:rPr lang="en-IN" smtClean="0"/>
              <a:t>‹#›</a:t>
            </a:fld>
            <a:endParaRPr lang="en-IN"/>
          </a:p>
        </p:txBody>
      </p:sp>
    </p:spTree>
    <p:extLst>
      <p:ext uri="{BB962C8B-B14F-4D97-AF65-F5344CB8AC3E}">
        <p14:creationId xmlns:p14="http://schemas.microsoft.com/office/powerpoint/2010/main" val="10412844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D05AD-0887-462C-8354-3F8DC64115D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4C1336F-BD59-4AF4-B483-308B3B29DB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A2DE97-C05F-41A2-A445-E1A22728E76C}"/>
              </a:ext>
            </a:extLst>
          </p:cNvPr>
          <p:cNvSpPr>
            <a:spLocks noGrp="1"/>
          </p:cNvSpPr>
          <p:nvPr>
            <p:ph type="dt" sz="half" idx="10"/>
          </p:nvPr>
        </p:nvSpPr>
        <p:spPr/>
        <p:txBody>
          <a:bodyPr/>
          <a:lstStyle/>
          <a:p>
            <a:fld id="{24099C9C-DD83-4263-AD13-95BBCC0ADC8C}" type="datetimeFigureOut">
              <a:rPr lang="en-IN" smtClean="0"/>
              <a:t>21-09-2025</a:t>
            </a:fld>
            <a:endParaRPr lang="en-IN"/>
          </a:p>
        </p:txBody>
      </p:sp>
      <p:sp>
        <p:nvSpPr>
          <p:cNvPr id="5" name="Footer Placeholder 4">
            <a:extLst>
              <a:ext uri="{FF2B5EF4-FFF2-40B4-BE49-F238E27FC236}">
                <a16:creationId xmlns:a16="http://schemas.microsoft.com/office/drawing/2014/main" id="{10EA3DD1-27C6-448B-9494-D556B8AA9F7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61A6A19-4896-426E-8D83-F03297B8FD3A}"/>
              </a:ext>
            </a:extLst>
          </p:cNvPr>
          <p:cNvSpPr>
            <a:spLocks noGrp="1"/>
          </p:cNvSpPr>
          <p:nvPr>
            <p:ph type="sldNum" sz="quarter" idx="12"/>
          </p:nvPr>
        </p:nvSpPr>
        <p:spPr/>
        <p:txBody>
          <a:bodyPr/>
          <a:lstStyle/>
          <a:p>
            <a:fld id="{075CFE39-A32E-4046-B721-7AB5BD4127DA}" type="slidenum">
              <a:rPr lang="en-IN" smtClean="0"/>
              <a:t>‹#›</a:t>
            </a:fld>
            <a:endParaRPr lang="en-IN"/>
          </a:p>
        </p:txBody>
      </p:sp>
    </p:spTree>
    <p:extLst>
      <p:ext uri="{BB962C8B-B14F-4D97-AF65-F5344CB8AC3E}">
        <p14:creationId xmlns:p14="http://schemas.microsoft.com/office/powerpoint/2010/main" val="37549442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B9BDE0-DE36-419F-A7D9-EEA03DA57C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6C81927-6BEC-414A-870E-DE272755BE6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ED5B68D-D549-4943-9397-F5477B197D1F}"/>
              </a:ext>
            </a:extLst>
          </p:cNvPr>
          <p:cNvSpPr>
            <a:spLocks noGrp="1"/>
          </p:cNvSpPr>
          <p:nvPr>
            <p:ph type="dt" sz="half" idx="10"/>
          </p:nvPr>
        </p:nvSpPr>
        <p:spPr/>
        <p:txBody>
          <a:bodyPr/>
          <a:lstStyle/>
          <a:p>
            <a:fld id="{24099C9C-DD83-4263-AD13-95BBCC0ADC8C}" type="datetimeFigureOut">
              <a:rPr lang="en-IN" smtClean="0"/>
              <a:t>21-09-2025</a:t>
            </a:fld>
            <a:endParaRPr lang="en-IN"/>
          </a:p>
        </p:txBody>
      </p:sp>
      <p:sp>
        <p:nvSpPr>
          <p:cNvPr id="5" name="Footer Placeholder 4">
            <a:extLst>
              <a:ext uri="{FF2B5EF4-FFF2-40B4-BE49-F238E27FC236}">
                <a16:creationId xmlns:a16="http://schemas.microsoft.com/office/drawing/2014/main" id="{5DAEBDB8-E9A3-459D-A4F8-B84E6D86E3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9575A64-0CFD-4CF9-8434-7841A6F37E59}"/>
              </a:ext>
            </a:extLst>
          </p:cNvPr>
          <p:cNvSpPr>
            <a:spLocks noGrp="1"/>
          </p:cNvSpPr>
          <p:nvPr>
            <p:ph type="sldNum" sz="quarter" idx="12"/>
          </p:nvPr>
        </p:nvSpPr>
        <p:spPr/>
        <p:txBody>
          <a:bodyPr/>
          <a:lstStyle/>
          <a:p>
            <a:fld id="{075CFE39-A32E-4046-B721-7AB5BD4127DA}" type="slidenum">
              <a:rPr lang="en-IN" smtClean="0"/>
              <a:t>‹#›</a:t>
            </a:fld>
            <a:endParaRPr lang="en-IN"/>
          </a:p>
        </p:txBody>
      </p:sp>
    </p:spTree>
    <p:extLst>
      <p:ext uri="{BB962C8B-B14F-4D97-AF65-F5344CB8AC3E}">
        <p14:creationId xmlns:p14="http://schemas.microsoft.com/office/powerpoint/2010/main" val="3099478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D3E13-6FF4-4BD1-A719-A64C05E4459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D806CCF-C1DF-46F1-82CC-AA45C2A3E88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EB2686D-43BF-4928-ADCB-88DD3E668578}"/>
              </a:ext>
            </a:extLst>
          </p:cNvPr>
          <p:cNvSpPr>
            <a:spLocks noGrp="1"/>
          </p:cNvSpPr>
          <p:nvPr>
            <p:ph type="dt" sz="half" idx="10"/>
          </p:nvPr>
        </p:nvSpPr>
        <p:spPr/>
        <p:txBody>
          <a:bodyPr/>
          <a:lstStyle/>
          <a:p>
            <a:fld id="{24099C9C-DD83-4263-AD13-95BBCC0ADC8C}" type="datetimeFigureOut">
              <a:rPr lang="en-IN" smtClean="0"/>
              <a:t>21-09-2025</a:t>
            </a:fld>
            <a:endParaRPr lang="en-IN"/>
          </a:p>
        </p:txBody>
      </p:sp>
      <p:sp>
        <p:nvSpPr>
          <p:cNvPr id="5" name="Footer Placeholder 4">
            <a:extLst>
              <a:ext uri="{FF2B5EF4-FFF2-40B4-BE49-F238E27FC236}">
                <a16:creationId xmlns:a16="http://schemas.microsoft.com/office/drawing/2014/main" id="{1CF6A90A-9F7C-4519-9403-A0CAEEA8ACD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5386437-9C17-4184-A943-9CE2D35A3DF1}"/>
              </a:ext>
            </a:extLst>
          </p:cNvPr>
          <p:cNvSpPr>
            <a:spLocks noGrp="1"/>
          </p:cNvSpPr>
          <p:nvPr>
            <p:ph type="sldNum" sz="quarter" idx="12"/>
          </p:nvPr>
        </p:nvSpPr>
        <p:spPr/>
        <p:txBody>
          <a:bodyPr/>
          <a:lstStyle/>
          <a:p>
            <a:fld id="{075CFE39-A32E-4046-B721-7AB5BD4127DA}" type="slidenum">
              <a:rPr lang="en-IN" smtClean="0"/>
              <a:t>‹#›</a:t>
            </a:fld>
            <a:endParaRPr lang="en-IN"/>
          </a:p>
        </p:txBody>
      </p:sp>
    </p:spTree>
    <p:extLst>
      <p:ext uri="{BB962C8B-B14F-4D97-AF65-F5344CB8AC3E}">
        <p14:creationId xmlns:p14="http://schemas.microsoft.com/office/powerpoint/2010/main" val="25868149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374F4-FCA8-45AF-A055-5A65CAB4277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82E474A-C332-419F-AA6C-8C40542BFF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FFEC2F0-519F-42AB-9AAF-01A39023EE4D}"/>
              </a:ext>
            </a:extLst>
          </p:cNvPr>
          <p:cNvSpPr>
            <a:spLocks noGrp="1"/>
          </p:cNvSpPr>
          <p:nvPr>
            <p:ph type="dt" sz="half" idx="10"/>
          </p:nvPr>
        </p:nvSpPr>
        <p:spPr/>
        <p:txBody>
          <a:bodyPr/>
          <a:lstStyle/>
          <a:p>
            <a:fld id="{24099C9C-DD83-4263-AD13-95BBCC0ADC8C}" type="datetimeFigureOut">
              <a:rPr lang="en-IN" smtClean="0"/>
              <a:t>21-09-2025</a:t>
            </a:fld>
            <a:endParaRPr lang="en-IN"/>
          </a:p>
        </p:txBody>
      </p:sp>
      <p:sp>
        <p:nvSpPr>
          <p:cNvPr id="5" name="Footer Placeholder 4">
            <a:extLst>
              <a:ext uri="{FF2B5EF4-FFF2-40B4-BE49-F238E27FC236}">
                <a16:creationId xmlns:a16="http://schemas.microsoft.com/office/drawing/2014/main" id="{9C90992A-FC34-4DBA-B414-F9A00CEB17F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7C598E-E5B7-46D9-93E7-2378BF7534C8}"/>
              </a:ext>
            </a:extLst>
          </p:cNvPr>
          <p:cNvSpPr>
            <a:spLocks noGrp="1"/>
          </p:cNvSpPr>
          <p:nvPr>
            <p:ph type="sldNum" sz="quarter" idx="12"/>
          </p:nvPr>
        </p:nvSpPr>
        <p:spPr/>
        <p:txBody>
          <a:bodyPr/>
          <a:lstStyle/>
          <a:p>
            <a:fld id="{075CFE39-A32E-4046-B721-7AB5BD4127DA}" type="slidenum">
              <a:rPr lang="en-IN" smtClean="0"/>
              <a:t>‹#›</a:t>
            </a:fld>
            <a:endParaRPr lang="en-IN"/>
          </a:p>
        </p:txBody>
      </p:sp>
    </p:spTree>
    <p:extLst>
      <p:ext uri="{BB962C8B-B14F-4D97-AF65-F5344CB8AC3E}">
        <p14:creationId xmlns:p14="http://schemas.microsoft.com/office/powerpoint/2010/main" val="134462986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3D90C-4A20-417D-8959-C404C6D408F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73A14A4-E967-4FAC-A106-B34FE81E428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66D0D42-F082-46AD-8D6C-389118CED39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DA3079E-2BC9-4644-B2C5-4909A98D2096}"/>
              </a:ext>
            </a:extLst>
          </p:cNvPr>
          <p:cNvSpPr>
            <a:spLocks noGrp="1"/>
          </p:cNvSpPr>
          <p:nvPr>
            <p:ph type="dt" sz="half" idx="10"/>
          </p:nvPr>
        </p:nvSpPr>
        <p:spPr/>
        <p:txBody>
          <a:bodyPr/>
          <a:lstStyle/>
          <a:p>
            <a:fld id="{24099C9C-DD83-4263-AD13-95BBCC0ADC8C}" type="datetimeFigureOut">
              <a:rPr lang="en-IN" smtClean="0"/>
              <a:t>21-09-2025</a:t>
            </a:fld>
            <a:endParaRPr lang="en-IN"/>
          </a:p>
        </p:txBody>
      </p:sp>
      <p:sp>
        <p:nvSpPr>
          <p:cNvPr id="6" name="Footer Placeholder 5">
            <a:extLst>
              <a:ext uri="{FF2B5EF4-FFF2-40B4-BE49-F238E27FC236}">
                <a16:creationId xmlns:a16="http://schemas.microsoft.com/office/drawing/2014/main" id="{86B563EC-56BC-4763-BE7F-BAD93E36FA2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1B585D7-8380-4308-9EE6-0A4FC712B501}"/>
              </a:ext>
            </a:extLst>
          </p:cNvPr>
          <p:cNvSpPr>
            <a:spLocks noGrp="1"/>
          </p:cNvSpPr>
          <p:nvPr>
            <p:ph type="sldNum" sz="quarter" idx="12"/>
          </p:nvPr>
        </p:nvSpPr>
        <p:spPr/>
        <p:txBody>
          <a:bodyPr/>
          <a:lstStyle/>
          <a:p>
            <a:fld id="{075CFE39-A32E-4046-B721-7AB5BD4127DA}" type="slidenum">
              <a:rPr lang="en-IN" smtClean="0"/>
              <a:t>‹#›</a:t>
            </a:fld>
            <a:endParaRPr lang="en-IN"/>
          </a:p>
        </p:txBody>
      </p:sp>
    </p:spTree>
    <p:extLst>
      <p:ext uri="{BB962C8B-B14F-4D97-AF65-F5344CB8AC3E}">
        <p14:creationId xmlns:p14="http://schemas.microsoft.com/office/powerpoint/2010/main" val="26427090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6DFC9-46F5-4BFC-AAD7-3B02783A600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B59859D-9AFC-4481-805E-908663DC46E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F55979C-0539-420A-B674-0775EDD7D44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0D83485-AC5F-476D-9EE5-D0E63052E14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1C9536-0398-48A9-8558-F125D50C28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3CDBF50-4A85-48C7-B451-7CCD49BB17B4}"/>
              </a:ext>
            </a:extLst>
          </p:cNvPr>
          <p:cNvSpPr>
            <a:spLocks noGrp="1"/>
          </p:cNvSpPr>
          <p:nvPr>
            <p:ph type="dt" sz="half" idx="10"/>
          </p:nvPr>
        </p:nvSpPr>
        <p:spPr/>
        <p:txBody>
          <a:bodyPr/>
          <a:lstStyle/>
          <a:p>
            <a:fld id="{24099C9C-DD83-4263-AD13-95BBCC0ADC8C}" type="datetimeFigureOut">
              <a:rPr lang="en-IN" smtClean="0"/>
              <a:t>21-09-2025</a:t>
            </a:fld>
            <a:endParaRPr lang="en-IN"/>
          </a:p>
        </p:txBody>
      </p:sp>
      <p:sp>
        <p:nvSpPr>
          <p:cNvPr id="8" name="Footer Placeholder 7">
            <a:extLst>
              <a:ext uri="{FF2B5EF4-FFF2-40B4-BE49-F238E27FC236}">
                <a16:creationId xmlns:a16="http://schemas.microsoft.com/office/drawing/2014/main" id="{3AEA3312-93EC-40FC-AB7E-E8580CA5B63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41EFA1D-CD99-4533-A469-77D6A5CA6479}"/>
              </a:ext>
            </a:extLst>
          </p:cNvPr>
          <p:cNvSpPr>
            <a:spLocks noGrp="1"/>
          </p:cNvSpPr>
          <p:nvPr>
            <p:ph type="sldNum" sz="quarter" idx="12"/>
          </p:nvPr>
        </p:nvSpPr>
        <p:spPr/>
        <p:txBody>
          <a:bodyPr/>
          <a:lstStyle/>
          <a:p>
            <a:fld id="{075CFE39-A32E-4046-B721-7AB5BD4127DA}" type="slidenum">
              <a:rPr lang="en-IN" smtClean="0"/>
              <a:t>‹#›</a:t>
            </a:fld>
            <a:endParaRPr lang="en-IN"/>
          </a:p>
        </p:txBody>
      </p:sp>
    </p:spTree>
    <p:extLst>
      <p:ext uri="{BB962C8B-B14F-4D97-AF65-F5344CB8AC3E}">
        <p14:creationId xmlns:p14="http://schemas.microsoft.com/office/powerpoint/2010/main" val="28200791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811FC-68BF-4E70-8769-175EA5DB58D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105A2A3-B606-4504-8B40-88425F0234BA}"/>
              </a:ext>
            </a:extLst>
          </p:cNvPr>
          <p:cNvSpPr>
            <a:spLocks noGrp="1"/>
          </p:cNvSpPr>
          <p:nvPr>
            <p:ph type="dt" sz="half" idx="10"/>
          </p:nvPr>
        </p:nvSpPr>
        <p:spPr/>
        <p:txBody>
          <a:bodyPr/>
          <a:lstStyle/>
          <a:p>
            <a:fld id="{24099C9C-DD83-4263-AD13-95BBCC0ADC8C}" type="datetimeFigureOut">
              <a:rPr lang="en-IN" smtClean="0"/>
              <a:t>21-09-2025</a:t>
            </a:fld>
            <a:endParaRPr lang="en-IN"/>
          </a:p>
        </p:txBody>
      </p:sp>
      <p:sp>
        <p:nvSpPr>
          <p:cNvPr id="4" name="Footer Placeholder 3">
            <a:extLst>
              <a:ext uri="{FF2B5EF4-FFF2-40B4-BE49-F238E27FC236}">
                <a16:creationId xmlns:a16="http://schemas.microsoft.com/office/drawing/2014/main" id="{49CDFA9B-DBF5-4EEC-AD65-7E2D3ED7D7B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62DE102-15E6-4ED6-BA06-BD59C8489269}"/>
              </a:ext>
            </a:extLst>
          </p:cNvPr>
          <p:cNvSpPr>
            <a:spLocks noGrp="1"/>
          </p:cNvSpPr>
          <p:nvPr>
            <p:ph type="sldNum" sz="quarter" idx="12"/>
          </p:nvPr>
        </p:nvSpPr>
        <p:spPr/>
        <p:txBody>
          <a:bodyPr/>
          <a:lstStyle/>
          <a:p>
            <a:fld id="{075CFE39-A32E-4046-B721-7AB5BD4127DA}" type="slidenum">
              <a:rPr lang="en-IN" smtClean="0"/>
              <a:t>‹#›</a:t>
            </a:fld>
            <a:endParaRPr lang="en-IN"/>
          </a:p>
        </p:txBody>
      </p:sp>
    </p:spTree>
    <p:extLst>
      <p:ext uri="{BB962C8B-B14F-4D97-AF65-F5344CB8AC3E}">
        <p14:creationId xmlns:p14="http://schemas.microsoft.com/office/powerpoint/2010/main" val="9937124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8F342D-5218-4BA4-B36F-02B44394874A}"/>
              </a:ext>
            </a:extLst>
          </p:cNvPr>
          <p:cNvSpPr>
            <a:spLocks noGrp="1"/>
          </p:cNvSpPr>
          <p:nvPr>
            <p:ph type="dt" sz="half" idx="10"/>
          </p:nvPr>
        </p:nvSpPr>
        <p:spPr/>
        <p:txBody>
          <a:bodyPr/>
          <a:lstStyle/>
          <a:p>
            <a:fld id="{24099C9C-DD83-4263-AD13-95BBCC0ADC8C}" type="datetimeFigureOut">
              <a:rPr lang="en-IN" smtClean="0"/>
              <a:t>21-09-2025</a:t>
            </a:fld>
            <a:endParaRPr lang="en-IN"/>
          </a:p>
        </p:txBody>
      </p:sp>
      <p:sp>
        <p:nvSpPr>
          <p:cNvPr id="3" name="Footer Placeholder 2">
            <a:extLst>
              <a:ext uri="{FF2B5EF4-FFF2-40B4-BE49-F238E27FC236}">
                <a16:creationId xmlns:a16="http://schemas.microsoft.com/office/drawing/2014/main" id="{D5B549D7-14E3-4C04-B288-BB866713066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239CE98-9B6A-4D6A-A15F-05F6C3EA0865}"/>
              </a:ext>
            </a:extLst>
          </p:cNvPr>
          <p:cNvSpPr>
            <a:spLocks noGrp="1"/>
          </p:cNvSpPr>
          <p:nvPr>
            <p:ph type="sldNum" sz="quarter" idx="12"/>
          </p:nvPr>
        </p:nvSpPr>
        <p:spPr/>
        <p:txBody>
          <a:bodyPr/>
          <a:lstStyle/>
          <a:p>
            <a:fld id="{075CFE39-A32E-4046-B721-7AB5BD4127DA}" type="slidenum">
              <a:rPr lang="en-IN" smtClean="0"/>
              <a:t>‹#›</a:t>
            </a:fld>
            <a:endParaRPr lang="en-IN"/>
          </a:p>
        </p:txBody>
      </p:sp>
    </p:spTree>
    <p:extLst>
      <p:ext uri="{BB962C8B-B14F-4D97-AF65-F5344CB8AC3E}">
        <p14:creationId xmlns:p14="http://schemas.microsoft.com/office/powerpoint/2010/main" val="16708058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65005-3854-4951-9439-A24F4D35FC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1CC4CE2-FB6A-4503-9414-01C19A8D49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65434CD-F48F-4627-BA1F-452B8D8561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F1F665-C7E4-45F2-9867-2D3F0CA5BBA0}"/>
              </a:ext>
            </a:extLst>
          </p:cNvPr>
          <p:cNvSpPr>
            <a:spLocks noGrp="1"/>
          </p:cNvSpPr>
          <p:nvPr>
            <p:ph type="dt" sz="half" idx="10"/>
          </p:nvPr>
        </p:nvSpPr>
        <p:spPr/>
        <p:txBody>
          <a:bodyPr/>
          <a:lstStyle/>
          <a:p>
            <a:fld id="{24099C9C-DD83-4263-AD13-95BBCC0ADC8C}" type="datetimeFigureOut">
              <a:rPr lang="en-IN" smtClean="0"/>
              <a:t>21-09-2025</a:t>
            </a:fld>
            <a:endParaRPr lang="en-IN"/>
          </a:p>
        </p:txBody>
      </p:sp>
      <p:sp>
        <p:nvSpPr>
          <p:cNvPr id="6" name="Footer Placeholder 5">
            <a:extLst>
              <a:ext uri="{FF2B5EF4-FFF2-40B4-BE49-F238E27FC236}">
                <a16:creationId xmlns:a16="http://schemas.microsoft.com/office/drawing/2014/main" id="{C890A4D0-1559-4765-AE39-92B3EDCCF59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C782BF0-8930-4A12-B075-F33410D8E3B7}"/>
              </a:ext>
            </a:extLst>
          </p:cNvPr>
          <p:cNvSpPr>
            <a:spLocks noGrp="1"/>
          </p:cNvSpPr>
          <p:nvPr>
            <p:ph type="sldNum" sz="quarter" idx="12"/>
          </p:nvPr>
        </p:nvSpPr>
        <p:spPr/>
        <p:txBody>
          <a:bodyPr/>
          <a:lstStyle/>
          <a:p>
            <a:fld id="{075CFE39-A32E-4046-B721-7AB5BD4127DA}" type="slidenum">
              <a:rPr lang="en-IN" smtClean="0"/>
              <a:t>‹#›</a:t>
            </a:fld>
            <a:endParaRPr lang="en-IN"/>
          </a:p>
        </p:txBody>
      </p:sp>
    </p:spTree>
    <p:extLst>
      <p:ext uri="{BB962C8B-B14F-4D97-AF65-F5344CB8AC3E}">
        <p14:creationId xmlns:p14="http://schemas.microsoft.com/office/powerpoint/2010/main" val="32977729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A4C9C-D79D-4D47-9B6F-18CED0C1A6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974EE90-6E6E-4D1D-B5B1-4FD57D2E0F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AE8D581-A74C-4793-8206-58FA8B14C6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F07E09-8531-4B73-9A37-B6EE6B1EEAC8}"/>
              </a:ext>
            </a:extLst>
          </p:cNvPr>
          <p:cNvSpPr>
            <a:spLocks noGrp="1"/>
          </p:cNvSpPr>
          <p:nvPr>
            <p:ph type="dt" sz="half" idx="10"/>
          </p:nvPr>
        </p:nvSpPr>
        <p:spPr/>
        <p:txBody>
          <a:bodyPr/>
          <a:lstStyle/>
          <a:p>
            <a:fld id="{24099C9C-DD83-4263-AD13-95BBCC0ADC8C}" type="datetimeFigureOut">
              <a:rPr lang="en-IN" smtClean="0"/>
              <a:t>21-09-2025</a:t>
            </a:fld>
            <a:endParaRPr lang="en-IN"/>
          </a:p>
        </p:txBody>
      </p:sp>
      <p:sp>
        <p:nvSpPr>
          <p:cNvPr id="6" name="Footer Placeholder 5">
            <a:extLst>
              <a:ext uri="{FF2B5EF4-FFF2-40B4-BE49-F238E27FC236}">
                <a16:creationId xmlns:a16="http://schemas.microsoft.com/office/drawing/2014/main" id="{30F6AA8B-EC3A-41A1-B132-090501CBE31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790ABBC-73C8-4B12-830B-42CF800159EA}"/>
              </a:ext>
            </a:extLst>
          </p:cNvPr>
          <p:cNvSpPr>
            <a:spLocks noGrp="1"/>
          </p:cNvSpPr>
          <p:nvPr>
            <p:ph type="sldNum" sz="quarter" idx="12"/>
          </p:nvPr>
        </p:nvSpPr>
        <p:spPr/>
        <p:txBody>
          <a:bodyPr/>
          <a:lstStyle/>
          <a:p>
            <a:fld id="{075CFE39-A32E-4046-B721-7AB5BD4127DA}" type="slidenum">
              <a:rPr lang="en-IN" smtClean="0"/>
              <a:t>‹#›</a:t>
            </a:fld>
            <a:endParaRPr lang="en-IN"/>
          </a:p>
        </p:txBody>
      </p:sp>
    </p:spTree>
    <p:extLst>
      <p:ext uri="{BB962C8B-B14F-4D97-AF65-F5344CB8AC3E}">
        <p14:creationId xmlns:p14="http://schemas.microsoft.com/office/powerpoint/2010/main" val="23757249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EF4A7D-A919-466A-917F-3EE3BC719EB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CF0C46D-BD58-4423-8217-5BFEDC3757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BC9E8B-0D0E-432C-BB56-2F5C7E6AE3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099C9C-DD83-4263-AD13-95BBCC0ADC8C}" type="datetimeFigureOut">
              <a:rPr lang="en-IN" smtClean="0"/>
              <a:t>21-09-2025</a:t>
            </a:fld>
            <a:endParaRPr lang="en-IN"/>
          </a:p>
        </p:txBody>
      </p:sp>
      <p:sp>
        <p:nvSpPr>
          <p:cNvPr id="5" name="Footer Placeholder 4">
            <a:extLst>
              <a:ext uri="{FF2B5EF4-FFF2-40B4-BE49-F238E27FC236}">
                <a16:creationId xmlns:a16="http://schemas.microsoft.com/office/drawing/2014/main" id="{38F86CD6-797E-4A9C-8C9F-8179EC3CCC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3AC13E6A-9724-4E6A-985B-C79E100021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5CFE39-A32E-4046-B721-7AB5BD4127DA}" type="slidenum">
              <a:rPr lang="en-IN" smtClean="0"/>
              <a:t>‹#›</a:t>
            </a:fld>
            <a:endParaRPr lang="en-IN"/>
          </a:p>
        </p:txBody>
      </p:sp>
    </p:spTree>
    <p:extLst>
      <p:ext uri="{BB962C8B-B14F-4D97-AF65-F5344CB8AC3E}">
        <p14:creationId xmlns:p14="http://schemas.microsoft.com/office/powerpoint/2010/main" val="9374985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2.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099940" y="837985"/>
            <a:ext cx="5260569" cy="5488831"/>
            <a:chOff x="0" y="0"/>
            <a:chExt cx="859274" cy="896559"/>
          </a:xfrm>
        </p:grpSpPr>
        <p:sp>
          <p:nvSpPr>
            <p:cNvPr id="3" name="Freeform 3"/>
            <p:cNvSpPr/>
            <p:nvPr/>
          </p:nvSpPr>
          <p:spPr>
            <a:xfrm>
              <a:off x="0" y="0"/>
              <a:ext cx="859274" cy="896559"/>
            </a:xfrm>
            <a:custGeom>
              <a:avLst/>
              <a:gdLst/>
              <a:ahLst/>
              <a:cxnLst/>
              <a:rect l="l" t="t" r="r" b="b"/>
              <a:pathLst>
                <a:path w="859274" h="896559">
                  <a:moveTo>
                    <a:pt x="61811" y="0"/>
                  </a:moveTo>
                  <a:lnTo>
                    <a:pt x="797463" y="0"/>
                  </a:lnTo>
                  <a:cubicBezTo>
                    <a:pt x="813857" y="0"/>
                    <a:pt x="829579" y="6512"/>
                    <a:pt x="841170" y="18104"/>
                  </a:cubicBezTo>
                  <a:cubicBezTo>
                    <a:pt x="852762" y="29696"/>
                    <a:pt x="859274" y="45418"/>
                    <a:pt x="859274" y="61811"/>
                  </a:cubicBezTo>
                  <a:lnTo>
                    <a:pt x="859274" y="834748"/>
                  </a:lnTo>
                  <a:cubicBezTo>
                    <a:pt x="859274" y="851142"/>
                    <a:pt x="852762" y="866864"/>
                    <a:pt x="841170" y="878455"/>
                  </a:cubicBezTo>
                  <a:cubicBezTo>
                    <a:pt x="829579" y="890047"/>
                    <a:pt x="813857" y="896559"/>
                    <a:pt x="797463" y="896559"/>
                  </a:cubicBezTo>
                  <a:lnTo>
                    <a:pt x="61811" y="896559"/>
                  </a:lnTo>
                  <a:cubicBezTo>
                    <a:pt x="45418" y="896559"/>
                    <a:pt x="29696" y="890047"/>
                    <a:pt x="18104" y="878455"/>
                  </a:cubicBezTo>
                  <a:cubicBezTo>
                    <a:pt x="6512" y="866864"/>
                    <a:pt x="0" y="851142"/>
                    <a:pt x="0" y="834748"/>
                  </a:cubicBezTo>
                  <a:lnTo>
                    <a:pt x="0" y="61811"/>
                  </a:lnTo>
                  <a:cubicBezTo>
                    <a:pt x="0" y="45418"/>
                    <a:pt x="6512" y="29696"/>
                    <a:pt x="18104" y="18104"/>
                  </a:cubicBezTo>
                  <a:cubicBezTo>
                    <a:pt x="29696" y="6512"/>
                    <a:pt x="45418" y="0"/>
                    <a:pt x="61811" y="0"/>
                  </a:cubicBezTo>
                  <a:close/>
                </a:path>
              </a:pathLst>
            </a:custGeom>
            <a:blipFill>
              <a:blip r:embed="rId2"/>
              <a:stretch>
                <a:fillRect t="-244" b="-244"/>
              </a:stretch>
            </a:blipFill>
          </p:spPr>
          <p:txBody>
            <a:bodyPr/>
            <a:lstStyle/>
            <a:p>
              <a:endParaRPr lang="en-IN" sz="1200" dirty="0"/>
            </a:p>
          </p:txBody>
        </p:sp>
      </p:grpSp>
      <p:sp>
        <p:nvSpPr>
          <p:cNvPr id="4" name="Freeform 4"/>
          <p:cNvSpPr/>
          <p:nvPr/>
        </p:nvSpPr>
        <p:spPr>
          <a:xfrm>
            <a:off x="11480801" y="5816601"/>
            <a:ext cx="3216551" cy="3216551"/>
          </a:xfrm>
          <a:custGeom>
            <a:avLst/>
            <a:gdLst/>
            <a:ahLst/>
            <a:cxnLst/>
            <a:rect l="l" t="t" r="r" b="b"/>
            <a:pathLst>
              <a:path w="4824827" h="4824827">
                <a:moveTo>
                  <a:pt x="0" y="0"/>
                </a:moveTo>
                <a:lnTo>
                  <a:pt x="4824827" y="0"/>
                </a:lnTo>
                <a:lnTo>
                  <a:pt x="4824827" y="4824827"/>
                </a:lnTo>
                <a:lnTo>
                  <a:pt x="0" y="482482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1200" dirty="0"/>
          </a:p>
        </p:txBody>
      </p:sp>
      <p:sp>
        <p:nvSpPr>
          <p:cNvPr id="5" name="Freeform 5"/>
          <p:cNvSpPr/>
          <p:nvPr/>
        </p:nvSpPr>
        <p:spPr>
          <a:xfrm rot="5400000" flipH="1">
            <a:off x="6655095" y="-2810845"/>
            <a:ext cx="2810845" cy="2810845"/>
          </a:xfrm>
          <a:custGeom>
            <a:avLst/>
            <a:gdLst/>
            <a:ahLst/>
            <a:cxnLst/>
            <a:rect l="l" t="t" r="r" b="b"/>
            <a:pathLst>
              <a:path w="4216268" h="4216268">
                <a:moveTo>
                  <a:pt x="4216268" y="0"/>
                </a:moveTo>
                <a:lnTo>
                  <a:pt x="0" y="0"/>
                </a:lnTo>
                <a:lnTo>
                  <a:pt x="0" y="4216268"/>
                </a:lnTo>
                <a:lnTo>
                  <a:pt x="4216268" y="4216268"/>
                </a:lnTo>
                <a:lnTo>
                  <a:pt x="421626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1200" dirty="0"/>
          </a:p>
        </p:txBody>
      </p:sp>
      <p:sp>
        <p:nvSpPr>
          <p:cNvPr id="10" name="TextBox 10"/>
          <p:cNvSpPr txBox="1"/>
          <p:nvPr/>
        </p:nvSpPr>
        <p:spPr>
          <a:xfrm>
            <a:off x="-693075" y="8204200"/>
            <a:ext cx="7772695" cy="3014158"/>
          </a:xfrm>
          <a:prstGeom prst="rect">
            <a:avLst/>
          </a:prstGeom>
        </p:spPr>
        <p:txBody>
          <a:bodyPr wrap="square" lIns="0" tIns="0" rIns="0" bIns="0" rtlCol="0" anchor="t">
            <a:spAutoFit/>
          </a:bodyPr>
          <a:lstStyle/>
          <a:p>
            <a:pPr lvl="1" algn="ctr">
              <a:lnSpc>
                <a:spcPts val="7682"/>
              </a:lnSpc>
            </a:pPr>
            <a:r>
              <a:rPr lang="en-US" sz="10001" b="1" dirty="0">
                <a:solidFill>
                  <a:srgbClr val="1A0F08"/>
                </a:solidFill>
                <a:latin typeface="Broadway" panose="04040905080B02020502" pitchFamily="82" charset="0"/>
                <a:ea typeface="Proxima Nova Condensed Bold"/>
                <a:cs typeface="Proxima Nova Condensed Bold"/>
                <a:sym typeface="Proxima Nova Condensed Bold"/>
              </a:rPr>
              <a:t>Women </a:t>
            </a:r>
          </a:p>
          <a:p>
            <a:pPr lvl="1" algn="ctr">
              <a:lnSpc>
                <a:spcPts val="7682"/>
              </a:lnSpc>
            </a:pPr>
            <a:r>
              <a:rPr lang="en-US" sz="10001" b="1" dirty="0">
                <a:solidFill>
                  <a:srgbClr val="1A0F08"/>
                </a:solidFill>
                <a:latin typeface="Broadway" panose="04040905080B02020502" pitchFamily="82" charset="0"/>
                <a:ea typeface="Proxima Nova Condensed Bold"/>
                <a:cs typeface="Proxima Nova Condensed Bold"/>
                <a:sym typeface="Proxima Nova Condensed Bold"/>
              </a:rPr>
              <a:t>Safety</a:t>
            </a:r>
          </a:p>
          <a:p>
            <a:pPr lvl="1" algn="ctr">
              <a:lnSpc>
                <a:spcPts val="7682"/>
              </a:lnSpc>
            </a:pPr>
            <a:r>
              <a:rPr lang="en-US" sz="10001" b="1" dirty="0">
                <a:solidFill>
                  <a:srgbClr val="1A0F08"/>
                </a:solidFill>
                <a:latin typeface="Broadway" panose="04040905080B02020502" pitchFamily="82" charset="0"/>
                <a:ea typeface="Proxima Nova Condensed Bold"/>
                <a:cs typeface="Proxima Nova Condensed Bold"/>
                <a:sym typeface="Proxima Nova Condensed Bold"/>
              </a:rPr>
              <a:t> Band</a:t>
            </a:r>
          </a:p>
        </p:txBody>
      </p:sp>
    </p:spTree>
    <p:extLst>
      <p:ext uri="{BB962C8B-B14F-4D97-AF65-F5344CB8AC3E}">
        <p14:creationId xmlns:p14="http://schemas.microsoft.com/office/powerpoint/2010/main" val="6060068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80E33"/>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05A38257-F8C8-40CC-B8D7-F6B72E26AD3F}"/>
              </a:ext>
            </a:extLst>
          </p:cNvPr>
          <p:cNvSpPr/>
          <p:nvPr/>
        </p:nvSpPr>
        <p:spPr>
          <a:xfrm rot="5400000">
            <a:off x="4984112" y="2372573"/>
            <a:ext cx="6876794"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F2CFE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4488DDE5-6F6F-4E10-9025-035E2BF8A48F}"/>
              </a:ext>
            </a:extLst>
          </p:cNvPr>
          <p:cNvSpPr/>
          <p:nvPr/>
        </p:nvSpPr>
        <p:spPr>
          <a:xfrm rot="5400000">
            <a:off x="3148074" y="2372572"/>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E59ED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8E7A782-C5EB-4E63-B8D3-004B3C853593}"/>
              </a:ext>
            </a:extLst>
          </p:cNvPr>
          <p:cNvSpPr/>
          <p:nvPr/>
        </p:nvSpPr>
        <p:spPr>
          <a:xfrm rot="5400000">
            <a:off x="1305771" y="2378837"/>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D86EC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62FABBFF-3D2A-4737-AD69-07056D3F36A8}"/>
              </a:ext>
            </a:extLst>
          </p:cNvPr>
          <p:cNvSpPr/>
          <p:nvPr/>
        </p:nvSpPr>
        <p:spPr>
          <a:xfrm rot="5400000">
            <a:off x="-533400" y="2375703"/>
            <a:ext cx="6857998"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78206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A3C9B973-F495-428D-8AA2-08AA5D8F2283}"/>
              </a:ext>
            </a:extLst>
          </p:cNvPr>
          <p:cNvSpPr/>
          <p:nvPr/>
        </p:nvSpPr>
        <p:spPr>
          <a:xfrm rot="5400000">
            <a:off x="1339291" y="-1339291"/>
            <a:ext cx="6864264" cy="9542846"/>
          </a:xfrm>
          <a:custGeom>
            <a:avLst/>
            <a:gdLst>
              <a:gd name="connsiteX0" fmla="*/ 0 w 6864264"/>
              <a:gd name="connsiteY0" fmla="*/ 9542846 h 9542846"/>
              <a:gd name="connsiteX1" fmla="*/ 0 w 6864264"/>
              <a:gd name="connsiteY1" fmla="*/ 2065601 h 9542846"/>
              <a:gd name="connsiteX2" fmla="*/ 1 w 6864264"/>
              <a:gd name="connsiteY2" fmla="*/ 2065601 h 9542846"/>
              <a:gd name="connsiteX3" fmla="*/ 1 w 6864264"/>
              <a:gd name="connsiteY3" fmla="*/ 254958 h 9542846"/>
              <a:gd name="connsiteX4" fmla="*/ 847779 w 6864264"/>
              <a:gd name="connsiteY4" fmla="*/ 254958 h 9542846"/>
              <a:gd name="connsiteX5" fmla="*/ 1179957 w 6864264"/>
              <a:gd name="connsiteY5" fmla="*/ 0 h 9542846"/>
              <a:gd name="connsiteX6" fmla="*/ 1512136 w 6864264"/>
              <a:gd name="connsiteY6" fmla="*/ 254958 h 9542846"/>
              <a:gd name="connsiteX7" fmla="*/ 6864264 w 6864264"/>
              <a:gd name="connsiteY7" fmla="*/ 254958 h 9542846"/>
              <a:gd name="connsiteX8" fmla="*/ 6864264 w 6864264"/>
              <a:gd name="connsiteY8" fmla="*/ 2106593 h 9542846"/>
              <a:gd name="connsiteX9" fmla="*/ 6851730 w 6864264"/>
              <a:gd name="connsiteY9" fmla="*/ 2106593 h 9542846"/>
              <a:gd name="connsiteX10" fmla="*/ 6851730 w 6864264"/>
              <a:gd name="connsiteY10" fmla="*/ 9542846 h 9542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64264" h="9542846">
                <a:moveTo>
                  <a:pt x="0" y="9542846"/>
                </a:moveTo>
                <a:lnTo>
                  <a:pt x="0" y="2065601"/>
                </a:lnTo>
                <a:lnTo>
                  <a:pt x="1" y="2065601"/>
                </a:lnTo>
                <a:lnTo>
                  <a:pt x="1" y="254958"/>
                </a:lnTo>
                <a:lnTo>
                  <a:pt x="847779" y="254958"/>
                </a:lnTo>
                <a:lnTo>
                  <a:pt x="1179957" y="0"/>
                </a:lnTo>
                <a:lnTo>
                  <a:pt x="1512136" y="254958"/>
                </a:lnTo>
                <a:lnTo>
                  <a:pt x="6864264" y="254958"/>
                </a:lnTo>
                <a:lnTo>
                  <a:pt x="6864264" y="2106593"/>
                </a:lnTo>
                <a:lnTo>
                  <a:pt x="6851730" y="2106593"/>
                </a:lnTo>
                <a:lnTo>
                  <a:pt x="6851730" y="9542846"/>
                </a:lnTo>
                <a:close/>
              </a:path>
            </a:pathLst>
          </a:custGeom>
          <a:solidFill>
            <a:srgbClr val="591751"/>
          </a:solidFill>
          <a:ln w="3175">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extBox 12">
            <a:extLst>
              <a:ext uri="{FF2B5EF4-FFF2-40B4-BE49-F238E27FC236}">
                <a16:creationId xmlns:a16="http://schemas.microsoft.com/office/drawing/2014/main" id="{5C5DFAF5-2265-41BA-A3D5-833790CD3F8A}"/>
              </a:ext>
            </a:extLst>
          </p:cNvPr>
          <p:cNvSpPr txBox="1"/>
          <p:nvPr/>
        </p:nvSpPr>
        <p:spPr>
          <a:xfrm>
            <a:off x="9475805" y="2442257"/>
            <a:ext cx="2828081"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OBJECTIVE</a:t>
            </a:r>
            <a:endParaRPr lang="en-IN" sz="3600" dirty="0">
              <a:solidFill>
                <a:schemeClr val="bg1">
                  <a:lumMod val="95000"/>
                </a:schemeClr>
              </a:solidFill>
              <a:latin typeface="Britannic Bold" panose="020B0903060703020204" pitchFamily="34" charset="0"/>
            </a:endParaRPr>
          </a:p>
        </p:txBody>
      </p:sp>
      <p:sp>
        <p:nvSpPr>
          <p:cNvPr id="7" name="TextBox 6">
            <a:extLst>
              <a:ext uri="{FF2B5EF4-FFF2-40B4-BE49-F238E27FC236}">
                <a16:creationId xmlns:a16="http://schemas.microsoft.com/office/drawing/2014/main" id="{EA761F2B-0D7A-4D42-90C3-9DEC18EA244A}"/>
              </a:ext>
            </a:extLst>
          </p:cNvPr>
          <p:cNvSpPr txBox="1"/>
          <p:nvPr/>
        </p:nvSpPr>
        <p:spPr>
          <a:xfrm>
            <a:off x="3940213" y="670372"/>
            <a:ext cx="1331089" cy="646331"/>
          </a:xfrm>
          <a:prstGeom prst="rect">
            <a:avLst/>
          </a:prstGeom>
          <a:noFill/>
        </p:spPr>
        <p:txBody>
          <a:bodyPr wrap="square" rtlCol="0">
            <a:spAutoFit/>
          </a:bodyPr>
          <a:lstStyle/>
          <a:p>
            <a:r>
              <a:rPr lang="en-US" sz="3600" dirty="0">
                <a:solidFill>
                  <a:schemeClr val="bg2">
                    <a:lumMod val="90000"/>
                  </a:schemeClr>
                </a:solidFill>
                <a:latin typeface="Britannic Bold" panose="020B0903060703020204" pitchFamily="34" charset="0"/>
              </a:rPr>
              <a:t>1</a:t>
            </a:r>
            <a:endParaRPr lang="en-IN" sz="3600" dirty="0">
              <a:solidFill>
                <a:schemeClr val="bg2">
                  <a:lumMod val="90000"/>
                </a:schemeClr>
              </a:solidFill>
              <a:latin typeface="Britannic Bold" panose="020B0903060703020204" pitchFamily="34" charset="0"/>
            </a:endParaRPr>
          </a:p>
        </p:txBody>
      </p:sp>
    </p:spTree>
    <p:extLst>
      <p:ext uri="{BB962C8B-B14F-4D97-AF65-F5344CB8AC3E}">
        <p14:creationId xmlns:p14="http://schemas.microsoft.com/office/powerpoint/2010/main" val="6024426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80E33"/>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05A38257-F8C8-40CC-B8D7-F6B72E26AD3F}"/>
              </a:ext>
            </a:extLst>
          </p:cNvPr>
          <p:cNvSpPr/>
          <p:nvPr/>
        </p:nvSpPr>
        <p:spPr>
          <a:xfrm rot="5400000">
            <a:off x="4984112" y="2372573"/>
            <a:ext cx="6876794"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F2CFE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4488DDE5-6F6F-4E10-9025-035E2BF8A48F}"/>
              </a:ext>
            </a:extLst>
          </p:cNvPr>
          <p:cNvSpPr/>
          <p:nvPr/>
        </p:nvSpPr>
        <p:spPr>
          <a:xfrm rot="5400000">
            <a:off x="3148074" y="2372572"/>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E59ED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8E7A782-C5EB-4E63-B8D3-004B3C853593}"/>
              </a:ext>
            </a:extLst>
          </p:cNvPr>
          <p:cNvSpPr/>
          <p:nvPr/>
        </p:nvSpPr>
        <p:spPr>
          <a:xfrm rot="5400000">
            <a:off x="1305771" y="2378837"/>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D86EC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62FABBFF-3D2A-4737-AD69-07056D3F36A8}"/>
              </a:ext>
            </a:extLst>
          </p:cNvPr>
          <p:cNvSpPr/>
          <p:nvPr/>
        </p:nvSpPr>
        <p:spPr>
          <a:xfrm rot="5400000">
            <a:off x="-536533" y="2372570"/>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78206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Freeform: Shape 3">
            <a:extLst>
              <a:ext uri="{FF2B5EF4-FFF2-40B4-BE49-F238E27FC236}">
                <a16:creationId xmlns:a16="http://schemas.microsoft.com/office/drawing/2014/main" id="{3569BD5A-C24B-488F-8205-7E681124531F}"/>
              </a:ext>
            </a:extLst>
          </p:cNvPr>
          <p:cNvSpPr/>
          <p:nvPr/>
        </p:nvSpPr>
        <p:spPr>
          <a:xfrm rot="5400000">
            <a:off x="-2378836" y="2378836"/>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59175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extBox 12">
            <a:extLst>
              <a:ext uri="{FF2B5EF4-FFF2-40B4-BE49-F238E27FC236}">
                <a16:creationId xmlns:a16="http://schemas.microsoft.com/office/drawing/2014/main" id="{5C5DFAF5-2265-41BA-A3D5-833790CD3F8A}"/>
              </a:ext>
            </a:extLst>
          </p:cNvPr>
          <p:cNvSpPr txBox="1"/>
          <p:nvPr/>
        </p:nvSpPr>
        <p:spPr>
          <a:xfrm>
            <a:off x="9475805" y="2442257"/>
            <a:ext cx="2828081"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OBJECTIVE</a:t>
            </a:r>
            <a:endParaRPr lang="en-IN" sz="3600" dirty="0">
              <a:solidFill>
                <a:schemeClr val="bg1">
                  <a:lumMod val="95000"/>
                </a:schemeClr>
              </a:solidFill>
              <a:latin typeface="Britannic Bold" panose="020B0903060703020204" pitchFamily="34" charset="0"/>
            </a:endParaRPr>
          </a:p>
        </p:txBody>
      </p:sp>
      <p:sp>
        <p:nvSpPr>
          <p:cNvPr id="2" name="TextBox 1">
            <a:extLst>
              <a:ext uri="{FF2B5EF4-FFF2-40B4-BE49-F238E27FC236}">
                <a16:creationId xmlns:a16="http://schemas.microsoft.com/office/drawing/2014/main" id="{6367300E-851F-4B76-A9FF-1C78B4AB1EE7}"/>
              </a:ext>
            </a:extLst>
          </p:cNvPr>
          <p:cNvSpPr txBox="1"/>
          <p:nvPr/>
        </p:nvSpPr>
        <p:spPr>
          <a:xfrm>
            <a:off x="811194" y="960699"/>
            <a:ext cx="775503"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1</a:t>
            </a:r>
            <a:endParaRPr lang="en-IN" sz="3600" dirty="0">
              <a:solidFill>
                <a:schemeClr val="bg1">
                  <a:lumMod val="95000"/>
                </a:schemeClr>
              </a:solidFill>
              <a:latin typeface="Britannic Bold" panose="020B0903060703020204" pitchFamily="34" charset="0"/>
            </a:endParaRPr>
          </a:p>
        </p:txBody>
      </p:sp>
      <p:sp>
        <p:nvSpPr>
          <p:cNvPr id="3" name="TextBox 2">
            <a:extLst>
              <a:ext uri="{FF2B5EF4-FFF2-40B4-BE49-F238E27FC236}">
                <a16:creationId xmlns:a16="http://schemas.microsoft.com/office/drawing/2014/main" id="{9B8623D1-BF13-4494-A5B0-8787534AC1FE}"/>
              </a:ext>
            </a:extLst>
          </p:cNvPr>
          <p:cNvSpPr txBox="1"/>
          <p:nvPr/>
        </p:nvSpPr>
        <p:spPr>
          <a:xfrm>
            <a:off x="2649155" y="960699"/>
            <a:ext cx="757176"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2</a:t>
            </a:r>
            <a:endParaRPr lang="en-IN" sz="3600" dirty="0">
              <a:solidFill>
                <a:schemeClr val="bg1">
                  <a:lumMod val="95000"/>
                </a:schemeClr>
              </a:solidFill>
              <a:latin typeface="Britannic Bold" panose="020B0903060703020204" pitchFamily="34" charset="0"/>
            </a:endParaRPr>
          </a:p>
        </p:txBody>
      </p:sp>
      <p:sp>
        <p:nvSpPr>
          <p:cNvPr id="6" name="TextBox 5">
            <a:extLst>
              <a:ext uri="{FF2B5EF4-FFF2-40B4-BE49-F238E27FC236}">
                <a16:creationId xmlns:a16="http://schemas.microsoft.com/office/drawing/2014/main" id="{A63D2848-A971-4750-A9E6-4ACA616B444C}"/>
              </a:ext>
            </a:extLst>
          </p:cNvPr>
          <p:cNvSpPr txBox="1"/>
          <p:nvPr/>
        </p:nvSpPr>
        <p:spPr>
          <a:xfrm>
            <a:off x="4433104" y="960699"/>
            <a:ext cx="815530"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3</a:t>
            </a:r>
            <a:endParaRPr lang="en-IN" sz="3600" dirty="0">
              <a:solidFill>
                <a:schemeClr val="bg1">
                  <a:lumMod val="95000"/>
                </a:schemeClr>
              </a:solidFill>
              <a:latin typeface="Britannic Bold" panose="020B0903060703020204" pitchFamily="34" charset="0"/>
            </a:endParaRPr>
          </a:p>
        </p:txBody>
      </p:sp>
      <p:sp>
        <p:nvSpPr>
          <p:cNvPr id="8" name="TextBox 7">
            <a:extLst>
              <a:ext uri="{FF2B5EF4-FFF2-40B4-BE49-F238E27FC236}">
                <a16:creationId xmlns:a16="http://schemas.microsoft.com/office/drawing/2014/main" id="{1B66AEA1-AB96-4E7E-B0D3-FB902EB7F547}"/>
              </a:ext>
            </a:extLst>
          </p:cNvPr>
          <p:cNvSpPr txBox="1"/>
          <p:nvPr/>
        </p:nvSpPr>
        <p:spPr>
          <a:xfrm>
            <a:off x="6254768" y="960699"/>
            <a:ext cx="45719"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4</a:t>
            </a:r>
            <a:endParaRPr lang="en-IN" sz="3600" dirty="0">
              <a:solidFill>
                <a:schemeClr val="bg1">
                  <a:lumMod val="95000"/>
                </a:schemeClr>
              </a:solidFill>
              <a:latin typeface="Britannic Bold" panose="020B0903060703020204" pitchFamily="34" charset="0"/>
            </a:endParaRPr>
          </a:p>
        </p:txBody>
      </p:sp>
      <p:sp>
        <p:nvSpPr>
          <p:cNvPr id="15" name="TextBox 14">
            <a:extLst>
              <a:ext uri="{FF2B5EF4-FFF2-40B4-BE49-F238E27FC236}">
                <a16:creationId xmlns:a16="http://schemas.microsoft.com/office/drawing/2014/main" id="{3174817D-5370-4EFE-ACE6-1699405F5F8F}"/>
              </a:ext>
            </a:extLst>
          </p:cNvPr>
          <p:cNvSpPr txBox="1"/>
          <p:nvPr/>
        </p:nvSpPr>
        <p:spPr>
          <a:xfrm>
            <a:off x="7973509" y="960699"/>
            <a:ext cx="728719"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5</a:t>
            </a:r>
            <a:endParaRPr lang="en-IN" sz="3600" dirty="0">
              <a:solidFill>
                <a:schemeClr val="bg1">
                  <a:lumMod val="95000"/>
                </a:schemeClr>
              </a:solidFill>
              <a:latin typeface="Britannic Bold" panose="020B0903060703020204" pitchFamily="34" charset="0"/>
            </a:endParaRPr>
          </a:p>
        </p:txBody>
      </p:sp>
    </p:spTree>
    <p:extLst>
      <p:ext uri="{BB962C8B-B14F-4D97-AF65-F5344CB8AC3E}">
        <p14:creationId xmlns:p14="http://schemas.microsoft.com/office/powerpoint/2010/main" val="5445387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80E33"/>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05A38257-F8C8-40CC-B8D7-F6B72E26AD3F}"/>
              </a:ext>
            </a:extLst>
          </p:cNvPr>
          <p:cNvSpPr/>
          <p:nvPr/>
        </p:nvSpPr>
        <p:spPr>
          <a:xfrm rot="5400000">
            <a:off x="4984112" y="2372573"/>
            <a:ext cx="6876794"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F2CFE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4488DDE5-6F6F-4E10-9025-035E2BF8A48F}"/>
              </a:ext>
            </a:extLst>
          </p:cNvPr>
          <p:cNvSpPr/>
          <p:nvPr/>
        </p:nvSpPr>
        <p:spPr>
          <a:xfrm rot="5400000">
            <a:off x="3148074" y="2372572"/>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E59ED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8E7A782-C5EB-4E63-B8D3-004B3C853593}"/>
              </a:ext>
            </a:extLst>
          </p:cNvPr>
          <p:cNvSpPr/>
          <p:nvPr/>
        </p:nvSpPr>
        <p:spPr>
          <a:xfrm rot="5400000">
            <a:off x="1305771" y="2378837"/>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D86EC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62FABBFF-3D2A-4737-AD69-07056D3F36A8}"/>
              </a:ext>
            </a:extLst>
          </p:cNvPr>
          <p:cNvSpPr/>
          <p:nvPr/>
        </p:nvSpPr>
        <p:spPr>
          <a:xfrm rot="5400000">
            <a:off x="-533400" y="2375703"/>
            <a:ext cx="6857998"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78206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A3C9B973-F495-428D-8AA2-08AA5D8F2283}"/>
              </a:ext>
            </a:extLst>
          </p:cNvPr>
          <p:cNvSpPr/>
          <p:nvPr/>
        </p:nvSpPr>
        <p:spPr>
          <a:xfrm rot="5400000">
            <a:off x="1339291" y="-1339291"/>
            <a:ext cx="6864264" cy="9542846"/>
          </a:xfrm>
          <a:custGeom>
            <a:avLst/>
            <a:gdLst>
              <a:gd name="connsiteX0" fmla="*/ 0 w 6864264"/>
              <a:gd name="connsiteY0" fmla="*/ 9542846 h 9542846"/>
              <a:gd name="connsiteX1" fmla="*/ 0 w 6864264"/>
              <a:gd name="connsiteY1" fmla="*/ 2065601 h 9542846"/>
              <a:gd name="connsiteX2" fmla="*/ 1 w 6864264"/>
              <a:gd name="connsiteY2" fmla="*/ 2065601 h 9542846"/>
              <a:gd name="connsiteX3" fmla="*/ 1 w 6864264"/>
              <a:gd name="connsiteY3" fmla="*/ 254958 h 9542846"/>
              <a:gd name="connsiteX4" fmla="*/ 847779 w 6864264"/>
              <a:gd name="connsiteY4" fmla="*/ 254958 h 9542846"/>
              <a:gd name="connsiteX5" fmla="*/ 1179957 w 6864264"/>
              <a:gd name="connsiteY5" fmla="*/ 0 h 9542846"/>
              <a:gd name="connsiteX6" fmla="*/ 1512136 w 6864264"/>
              <a:gd name="connsiteY6" fmla="*/ 254958 h 9542846"/>
              <a:gd name="connsiteX7" fmla="*/ 6864264 w 6864264"/>
              <a:gd name="connsiteY7" fmla="*/ 254958 h 9542846"/>
              <a:gd name="connsiteX8" fmla="*/ 6864264 w 6864264"/>
              <a:gd name="connsiteY8" fmla="*/ 2106593 h 9542846"/>
              <a:gd name="connsiteX9" fmla="*/ 6851730 w 6864264"/>
              <a:gd name="connsiteY9" fmla="*/ 2106593 h 9542846"/>
              <a:gd name="connsiteX10" fmla="*/ 6851730 w 6864264"/>
              <a:gd name="connsiteY10" fmla="*/ 9542846 h 9542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64264" h="9542846">
                <a:moveTo>
                  <a:pt x="0" y="9542846"/>
                </a:moveTo>
                <a:lnTo>
                  <a:pt x="0" y="2065601"/>
                </a:lnTo>
                <a:lnTo>
                  <a:pt x="1" y="2065601"/>
                </a:lnTo>
                <a:lnTo>
                  <a:pt x="1" y="254958"/>
                </a:lnTo>
                <a:lnTo>
                  <a:pt x="847779" y="254958"/>
                </a:lnTo>
                <a:lnTo>
                  <a:pt x="1179957" y="0"/>
                </a:lnTo>
                <a:lnTo>
                  <a:pt x="1512136" y="254958"/>
                </a:lnTo>
                <a:lnTo>
                  <a:pt x="6864264" y="254958"/>
                </a:lnTo>
                <a:lnTo>
                  <a:pt x="6864264" y="2106593"/>
                </a:lnTo>
                <a:lnTo>
                  <a:pt x="6851730" y="2106593"/>
                </a:lnTo>
                <a:lnTo>
                  <a:pt x="6851730" y="9542846"/>
                </a:lnTo>
                <a:close/>
              </a:path>
            </a:pathLst>
          </a:custGeom>
          <a:solidFill>
            <a:srgbClr val="78206E"/>
          </a:solidFill>
          <a:ln w="3175">
            <a:solidFill>
              <a:schemeClr val="bg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extBox 12">
            <a:extLst>
              <a:ext uri="{FF2B5EF4-FFF2-40B4-BE49-F238E27FC236}">
                <a16:creationId xmlns:a16="http://schemas.microsoft.com/office/drawing/2014/main" id="{5C5DFAF5-2265-41BA-A3D5-833790CD3F8A}"/>
              </a:ext>
            </a:extLst>
          </p:cNvPr>
          <p:cNvSpPr txBox="1"/>
          <p:nvPr/>
        </p:nvSpPr>
        <p:spPr>
          <a:xfrm>
            <a:off x="9475805" y="2442257"/>
            <a:ext cx="2828081"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OBJECTIVE</a:t>
            </a:r>
            <a:endParaRPr lang="en-IN" sz="3600" dirty="0">
              <a:solidFill>
                <a:schemeClr val="bg1">
                  <a:lumMod val="95000"/>
                </a:schemeClr>
              </a:solidFill>
              <a:latin typeface="Britannic Bold" panose="020B0903060703020204" pitchFamily="34" charset="0"/>
            </a:endParaRPr>
          </a:p>
        </p:txBody>
      </p:sp>
      <p:sp>
        <p:nvSpPr>
          <p:cNvPr id="7" name="TextBox 6">
            <a:extLst>
              <a:ext uri="{FF2B5EF4-FFF2-40B4-BE49-F238E27FC236}">
                <a16:creationId xmlns:a16="http://schemas.microsoft.com/office/drawing/2014/main" id="{EA761F2B-0D7A-4D42-90C3-9DEC18EA244A}"/>
              </a:ext>
            </a:extLst>
          </p:cNvPr>
          <p:cNvSpPr txBox="1"/>
          <p:nvPr/>
        </p:nvSpPr>
        <p:spPr>
          <a:xfrm>
            <a:off x="3940213" y="670372"/>
            <a:ext cx="1331089" cy="646331"/>
          </a:xfrm>
          <a:prstGeom prst="rect">
            <a:avLst/>
          </a:prstGeom>
          <a:noFill/>
        </p:spPr>
        <p:txBody>
          <a:bodyPr wrap="square" rtlCol="0">
            <a:spAutoFit/>
          </a:bodyPr>
          <a:lstStyle/>
          <a:p>
            <a:r>
              <a:rPr lang="en-US" sz="3600" dirty="0">
                <a:solidFill>
                  <a:schemeClr val="bg2">
                    <a:lumMod val="75000"/>
                  </a:schemeClr>
                </a:solidFill>
                <a:latin typeface="Britannic Bold" panose="020B0903060703020204" pitchFamily="34" charset="0"/>
              </a:rPr>
              <a:t>2</a:t>
            </a:r>
            <a:endParaRPr lang="en-IN" sz="3600" dirty="0">
              <a:solidFill>
                <a:schemeClr val="bg2">
                  <a:lumMod val="75000"/>
                </a:schemeClr>
              </a:solidFill>
              <a:latin typeface="Britannic Bold" panose="020B0903060703020204" pitchFamily="34" charset="0"/>
            </a:endParaRPr>
          </a:p>
        </p:txBody>
      </p:sp>
    </p:spTree>
    <p:extLst>
      <p:ext uri="{BB962C8B-B14F-4D97-AF65-F5344CB8AC3E}">
        <p14:creationId xmlns:p14="http://schemas.microsoft.com/office/powerpoint/2010/main" val="6891366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05A38257-F8C8-40CC-B8D7-F6B72E26AD3F}"/>
              </a:ext>
            </a:extLst>
          </p:cNvPr>
          <p:cNvSpPr/>
          <p:nvPr/>
        </p:nvSpPr>
        <p:spPr>
          <a:xfrm rot="5400000">
            <a:off x="4984112" y="2372573"/>
            <a:ext cx="6876794"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F2CFE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4488DDE5-6F6F-4E10-9025-035E2BF8A48F}"/>
              </a:ext>
            </a:extLst>
          </p:cNvPr>
          <p:cNvSpPr/>
          <p:nvPr/>
        </p:nvSpPr>
        <p:spPr>
          <a:xfrm rot="5400000">
            <a:off x="3148074" y="2372572"/>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E59ED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8E7A782-C5EB-4E63-B8D3-004B3C853593}"/>
              </a:ext>
            </a:extLst>
          </p:cNvPr>
          <p:cNvSpPr/>
          <p:nvPr/>
        </p:nvSpPr>
        <p:spPr>
          <a:xfrm rot="5400000">
            <a:off x="1305771" y="2378837"/>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D86EC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62FABBFF-3D2A-4737-AD69-07056D3F36A8}"/>
              </a:ext>
            </a:extLst>
          </p:cNvPr>
          <p:cNvSpPr/>
          <p:nvPr/>
        </p:nvSpPr>
        <p:spPr>
          <a:xfrm rot="5400000">
            <a:off x="-536533" y="2372570"/>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78206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Freeform: Shape 3">
            <a:extLst>
              <a:ext uri="{FF2B5EF4-FFF2-40B4-BE49-F238E27FC236}">
                <a16:creationId xmlns:a16="http://schemas.microsoft.com/office/drawing/2014/main" id="{3569BD5A-C24B-488F-8205-7E681124531F}"/>
              </a:ext>
            </a:extLst>
          </p:cNvPr>
          <p:cNvSpPr/>
          <p:nvPr/>
        </p:nvSpPr>
        <p:spPr>
          <a:xfrm rot="5400000">
            <a:off x="-2378836" y="2378836"/>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59175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extBox 12">
            <a:extLst>
              <a:ext uri="{FF2B5EF4-FFF2-40B4-BE49-F238E27FC236}">
                <a16:creationId xmlns:a16="http://schemas.microsoft.com/office/drawing/2014/main" id="{5C5DFAF5-2265-41BA-A3D5-833790CD3F8A}"/>
              </a:ext>
            </a:extLst>
          </p:cNvPr>
          <p:cNvSpPr txBox="1"/>
          <p:nvPr/>
        </p:nvSpPr>
        <p:spPr>
          <a:xfrm>
            <a:off x="9475805" y="2442257"/>
            <a:ext cx="2828081"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OBJECTIVE</a:t>
            </a:r>
            <a:endParaRPr lang="en-IN" sz="3600" dirty="0">
              <a:solidFill>
                <a:schemeClr val="bg1">
                  <a:lumMod val="95000"/>
                </a:schemeClr>
              </a:solidFill>
              <a:latin typeface="Britannic Bold" panose="020B0903060703020204" pitchFamily="34" charset="0"/>
            </a:endParaRPr>
          </a:p>
        </p:txBody>
      </p:sp>
      <p:sp>
        <p:nvSpPr>
          <p:cNvPr id="2" name="TextBox 1">
            <a:extLst>
              <a:ext uri="{FF2B5EF4-FFF2-40B4-BE49-F238E27FC236}">
                <a16:creationId xmlns:a16="http://schemas.microsoft.com/office/drawing/2014/main" id="{6367300E-851F-4B76-A9FF-1C78B4AB1EE7}"/>
              </a:ext>
            </a:extLst>
          </p:cNvPr>
          <p:cNvSpPr txBox="1"/>
          <p:nvPr/>
        </p:nvSpPr>
        <p:spPr>
          <a:xfrm>
            <a:off x="811194" y="960699"/>
            <a:ext cx="775503"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1</a:t>
            </a:r>
            <a:endParaRPr lang="en-IN" sz="3600" dirty="0">
              <a:solidFill>
                <a:schemeClr val="bg1">
                  <a:lumMod val="95000"/>
                </a:schemeClr>
              </a:solidFill>
              <a:latin typeface="Britannic Bold" panose="020B0903060703020204" pitchFamily="34" charset="0"/>
            </a:endParaRPr>
          </a:p>
        </p:txBody>
      </p:sp>
      <p:sp>
        <p:nvSpPr>
          <p:cNvPr id="3" name="TextBox 2">
            <a:extLst>
              <a:ext uri="{FF2B5EF4-FFF2-40B4-BE49-F238E27FC236}">
                <a16:creationId xmlns:a16="http://schemas.microsoft.com/office/drawing/2014/main" id="{9B8623D1-BF13-4494-A5B0-8787534AC1FE}"/>
              </a:ext>
            </a:extLst>
          </p:cNvPr>
          <p:cNvSpPr txBox="1"/>
          <p:nvPr/>
        </p:nvSpPr>
        <p:spPr>
          <a:xfrm>
            <a:off x="2649155" y="960699"/>
            <a:ext cx="757176"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2</a:t>
            </a:r>
            <a:endParaRPr lang="en-IN" sz="3600" dirty="0">
              <a:solidFill>
                <a:schemeClr val="bg1">
                  <a:lumMod val="95000"/>
                </a:schemeClr>
              </a:solidFill>
              <a:latin typeface="Britannic Bold" panose="020B0903060703020204" pitchFamily="34" charset="0"/>
            </a:endParaRPr>
          </a:p>
        </p:txBody>
      </p:sp>
      <p:sp>
        <p:nvSpPr>
          <p:cNvPr id="6" name="TextBox 5">
            <a:extLst>
              <a:ext uri="{FF2B5EF4-FFF2-40B4-BE49-F238E27FC236}">
                <a16:creationId xmlns:a16="http://schemas.microsoft.com/office/drawing/2014/main" id="{A63D2848-A971-4750-A9E6-4ACA616B444C}"/>
              </a:ext>
            </a:extLst>
          </p:cNvPr>
          <p:cNvSpPr txBox="1"/>
          <p:nvPr/>
        </p:nvSpPr>
        <p:spPr>
          <a:xfrm>
            <a:off x="4433104" y="960699"/>
            <a:ext cx="815530"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3</a:t>
            </a:r>
            <a:endParaRPr lang="en-IN" sz="3600" dirty="0">
              <a:solidFill>
                <a:schemeClr val="bg1">
                  <a:lumMod val="95000"/>
                </a:schemeClr>
              </a:solidFill>
              <a:latin typeface="Britannic Bold" panose="020B0903060703020204" pitchFamily="34" charset="0"/>
            </a:endParaRPr>
          </a:p>
        </p:txBody>
      </p:sp>
      <p:sp>
        <p:nvSpPr>
          <p:cNvPr id="8" name="TextBox 7">
            <a:extLst>
              <a:ext uri="{FF2B5EF4-FFF2-40B4-BE49-F238E27FC236}">
                <a16:creationId xmlns:a16="http://schemas.microsoft.com/office/drawing/2014/main" id="{1B66AEA1-AB96-4E7E-B0D3-FB902EB7F547}"/>
              </a:ext>
            </a:extLst>
          </p:cNvPr>
          <p:cNvSpPr txBox="1"/>
          <p:nvPr/>
        </p:nvSpPr>
        <p:spPr>
          <a:xfrm>
            <a:off x="6254768" y="960699"/>
            <a:ext cx="45719"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4</a:t>
            </a:r>
            <a:endParaRPr lang="en-IN" sz="3600" dirty="0">
              <a:solidFill>
                <a:schemeClr val="bg1">
                  <a:lumMod val="95000"/>
                </a:schemeClr>
              </a:solidFill>
              <a:latin typeface="Britannic Bold" panose="020B0903060703020204" pitchFamily="34" charset="0"/>
            </a:endParaRPr>
          </a:p>
        </p:txBody>
      </p:sp>
      <p:sp>
        <p:nvSpPr>
          <p:cNvPr id="15" name="TextBox 14">
            <a:extLst>
              <a:ext uri="{FF2B5EF4-FFF2-40B4-BE49-F238E27FC236}">
                <a16:creationId xmlns:a16="http://schemas.microsoft.com/office/drawing/2014/main" id="{3174817D-5370-4EFE-ACE6-1699405F5F8F}"/>
              </a:ext>
            </a:extLst>
          </p:cNvPr>
          <p:cNvSpPr txBox="1"/>
          <p:nvPr/>
        </p:nvSpPr>
        <p:spPr>
          <a:xfrm>
            <a:off x="7973509" y="960699"/>
            <a:ext cx="728719"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5</a:t>
            </a:r>
            <a:endParaRPr lang="en-IN" sz="3600" dirty="0">
              <a:solidFill>
                <a:schemeClr val="bg1">
                  <a:lumMod val="95000"/>
                </a:schemeClr>
              </a:solidFill>
              <a:latin typeface="Britannic Bold" panose="020B0903060703020204" pitchFamily="34" charset="0"/>
            </a:endParaRPr>
          </a:p>
        </p:txBody>
      </p:sp>
    </p:spTree>
    <p:extLst>
      <p:ext uri="{BB962C8B-B14F-4D97-AF65-F5344CB8AC3E}">
        <p14:creationId xmlns:p14="http://schemas.microsoft.com/office/powerpoint/2010/main" val="10855103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80E33"/>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05A38257-F8C8-40CC-B8D7-F6B72E26AD3F}"/>
              </a:ext>
            </a:extLst>
          </p:cNvPr>
          <p:cNvSpPr/>
          <p:nvPr/>
        </p:nvSpPr>
        <p:spPr>
          <a:xfrm rot="5400000">
            <a:off x="4984112" y="2372573"/>
            <a:ext cx="6876794"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F2CFE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4488DDE5-6F6F-4E10-9025-035E2BF8A48F}"/>
              </a:ext>
            </a:extLst>
          </p:cNvPr>
          <p:cNvSpPr/>
          <p:nvPr/>
        </p:nvSpPr>
        <p:spPr>
          <a:xfrm rot="5400000">
            <a:off x="3148074" y="2372572"/>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E59ED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8E7A782-C5EB-4E63-B8D3-004B3C853593}"/>
              </a:ext>
            </a:extLst>
          </p:cNvPr>
          <p:cNvSpPr/>
          <p:nvPr/>
        </p:nvSpPr>
        <p:spPr>
          <a:xfrm rot="5400000">
            <a:off x="1305771" y="2378837"/>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D86EC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62FABBFF-3D2A-4737-AD69-07056D3F36A8}"/>
              </a:ext>
            </a:extLst>
          </p:cNvPr>
          <p:cNvSpPr/>
          <p:nvPr/>
        </p:nvSpPr>
        <p:spPr>
          <a:xfrm rot="5400000">
            <a:off x="-533400" y="2375703"/>
            <a:ext cx="6857998"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78206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A3C9B973-F495-428D-8AA2-08AA5D8F2283}"/>
              </a:ext>
            </a:extLst>
          </p:cNvPr>
          <p:cNvSpPr/>
          <p:nvPr/>
        </p:nvSpPr>
        <p:spPr>
          <a:xfrm rot="5400000">
            <a:off x="1339291" y="-1339291"/>
            <a:ext cx="6864264" cy="9542846"/>
          </a:xfrm>
          <a:custGeom>
            <a:avLst/>
            <a:gdLst>
              <a:gd name="connsiteX0" fmla="*/ 0 w 6864264"/>
              <a:gd name="connsiteY0" fmla="*/ 9542846 h 9542846"/>
              <a:gd name="connsiteX1" fmla="*/ 0 w 6864264"/>
              <a:gd name="connsiteY1" fmla="*/ 2065601 h 9542846"/>
              <a:gd name="connsiteX2" fmla="*/ 1 w 6864264"/>
              <a:gd name="connsiteY2" fmla="*/ 2065601 h 9542846"/>
              <a:gd name="connsiteX3" fmla="*/ 1 w 6864264"/>
              <a:gd name="connsiteY3" fmla="*/ 254958 h 9542846"/>
              <a:gd name="connsiteX4" fmla="*/ 847779 w 6864264"/>
              <a:gd name="connsiteY4" fmla="*/ 254958 h 9542846"/>
              <a:gd name="connsiteX5" fmla="*/ 1179957 w 6864264"/>
              <a:gd name="connsiteY5" fmla="*/ 0 h 9542846"/>
              <a:gd name="connsiteX6" fmla="*/ 1512136 w 6864264"/>
              <a:gd name="connsiteY6" fmla="*/ 254958 h 9542846"/>
              <a:gd name="connsiteX7" fmla="*/ 6864264 w 6864264"/>
              <a:gd name="connsiteY7" fmla="*/ 254958 h 9542846"/>
              <a:gd name="connsiteX8" fmla="*/ 6864264 w 6864264"/>
              <a:gd name="connsiteY8" fmla="*/ 2106593 h 9542846"/>
              <a:gd name="connsiteX9" fmla="*/ 6851730 w 6864264"/>
              <a:gd name="connsiteY9" fmla="*/ 2106593 h 9542846"/>
              <a:gd name="connsiteX10" fmla="*/ 6851730 w 6864264"/>
              <a:gd name="connsiteY10" fmla="*/ 9542846 h 9542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64264" h="9542846">
                <a:moveTo>
                  <a:pt x="0" y="9542846"/>
                </a:moveTo>
                <a:lnTo>
                  <a:pt x="0" y="2065601"/>
                </a:lnTo>
                <a:lnTo>
                  <a:pt x="1" y="2065601"/>
                </a:lnTo>
                <a:lnTo>
                  <a:pt x="1" y="254958"/>
                </a:lnTo>
                <a:lnTo>
                  <a:pt x="847779" y="254958"/>
                </a:lnTo>
                <a:lnTo>
                  <a:pt x="1179957" y="0"/>
                </a:lnTo>
                <a:lnTo>
                  <a:pt x="1512136" y="254958"/>
                </a:lnTo>
                <a:lnTo>
                  <a:pt x="6864264" y="254958"/>
                </a:lnTo>
                <a:lnTo>
                  <a:pt x="6864264" y="2106593"/>
                </a:lnTo>
                <a:lnTo>
                  <a:pt x="6851730" y="2106593"/>
                </a:lnTo>
                <a:lnTo>
                  <a:pt x="6851730" y="9542846"/>
                </a:lnTo>
                <a:close/>
              </a:path>
            </a:pathLst>
          </a:custGeom>
          <a:solidFill>
            <a:srgbClr val="D86ECC"/>
          </a:solidFill>
          <a:ln w="3175">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extBox 12">
            <a:extLst>
              <a:ext uri="{FF2B5EF4-FFF2-40B4-BE49-F238E27FC236}">
                <a16:creationId xmlns:a16="http://schemas.microsoft.com/office/drawing/2014/main" id="{5C5DFAF5-2265-41BA-A3D5-833790CD3F8A}"/>
              </a:ext>
            </a:extLst>
          </p:cNvPr>
          <p:cNvSpPr txBox="1"/>
          <p:nvPr/>
        </p:nvSpPr>
        <p:spPr>
          <a:xfrm>
            <a:off x="9475805" y="2442257"/>
            <a:ext cx="2828081"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OBJECTIVE</a:t>
            </a:r>
            <a:endParaRPr lang="en-IN" sz="3600" dirty="0">
              <a:solidFill>
                <a:schemeClr val="bg1">
                  <a:lumMod val="95000"/>
                </a:schemeClr>
              </a:solidFill>
              <a:latin typeface="Britannic Bold" panose="020B0903060703020204" pitchFamily="34" charset="0"/>
            </a:endParaRPr>
          </a:p>
        </p:txBody>
      </p:sp>
      <p:sp>
        <p:nvSpPr>
          <p:cNvPr id="7" name="TextBox 6">
            <a:extLst>
              <a:ext uri="{FF2B5EF4-FFF2-40B4-BE49-F238E27FC236}">
                <a16:creationId xmlns:a16="http://schemas.microsoft.com/office/drawing/2014/main" id="{EA761F2B-0D7A-4D42-90C3-9DEC18EA244A}"/>
              </a:ext>
            </a:extLst>
          </p:cNvPr>
          <p:cNvSpPr txBox="1"/>
          <p:nvPr/>
        </p:nvSpPr>
        <p:spPr>
          <a:xfrm>
            <a:off x="3940213" y="670372"/>
            <a:ext cx="1331089" cy="646331"/>
          </a:xfrm>
          <a:prstGeom prst="rect">
            <a:avLst/>
          </a:prstGeom>
          <a:noFill/>
        </p:spPr>
        <p:txBody>
          <a:bodyPr wrap="square" rtlCol="0">
            <a:spAutoFit/>
          </a:bodyPr>
          <a:lstStyle/>
          <a:p>
            <a:r>
              <a:rPr lang="en-US" sz="3600" dirty="0">
                <a:solidFill>
                  <a:srgbClr val="626262"/>
                </a:solidFill>
                <a:latin typeface="Britannic Bold" panose="020B0903060703020204" pitchFamily="34" charset="0"/>
              </a:rPr>
              <a:t>3</a:t>
            </a:r>
            <a:endParaRPr lang="en-IN" sz="3600" dirty="0">
              <a:solidFill>
                <a:srgbClr val="626262"/>
              </a:solidFill>
              <a:latin typeface="Britannic Bold" panose="020B0903060703020204" pitchFamily="34" charset="0"/>
            </a:endParaRPr>
          </a:p>
        </p:txBody>
      </p:sp>
    </p:spTree>
    <p:extLst>
      <p:ext uri="{BB962C8B-B14F-4D97-AF65-F5344CB8AC3E}">
        <p14:creationId xmlns:p14="http://schemas.microsoft.com/office/powerpoint/2010/main" val="39447832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380E33"/>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05A38257-F8C8-40CC-B8D7-F6B72E26AD3F}"/>
              </a:ext>
            </a:extLst>
          </p:cNvPr>
          <p:cNvSpPr/>
          <p:nvPr/>
        </p:nvSpPr>
        <p:spPr>
          <a:xfrm rot="5400000">
            <a:off x="4984112" y="2372573"/>
            <a:ext cx="6876794"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F2CFE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4488DDE5-6F6F-4E10-9025-035E2BF8A48F}"/>
              </a:ext>
            </a:extLst>
          </p:cNvPr>
          <p:cNvSpPr/>
          <p:nvPr/>
        </p:nvSpPr>
        <p:spPr>
          <a:xfrm rot="5400000">
            <a:off x="3148074" y="2372572"/>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E59ED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8E7A782-C5EB-4E63-B8D3-004B3C853593}"/>
              </a:ext>
            </a:extLst>
          </p:cNvPr>
          <p:cNvSpPr/>
          <p:nvPr/>
        </p:nvSpPr>
        <p:spPr>
          <a:xfrm rot="5400000">
            <a:off x="1305771" y="2378837"/>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D86EC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62FABBFF-3D2A-4737-AD69-07056D3F36A8}"/>
              </a:ext>
            </a:extLst>
          </p:cNvPr>
          <p:cNvSpPr/>
          <p:nvPr/>
        </p:nvSpPr>
        <p:spPr>
          <a:xfrm rot="5400000">
            <a:off x="-536533" y="2372570"/>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78206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Freeform: Shape 3">
            <a:extLst>
              <a:ext uri="{FF2B5EF4-FFF2-40B4-BE49-F238E27FC236}">
                <a16:creationId xmlns:a16="http://schemas.microsoft.com/office/drawing/2014/main" id="{3569BD5A-C24B-488F-8205-7E681124531F}"/>
              </a:ext>
            </a:extLst>
          </p:cNvPr>
          <p:cNvSpPr/>
          <p:nvPr/>
        </p:nvSpPr>
        <p:spPr>
          <a:xfrm rot="5400000">
            <a:off x="-2378836" y="2378836"/>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59175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extBox 12">
            <a:extLst>
              <a:ext uri="{FF2B5EF4-FFF2-40B4-BE49-F238E27FC236}">
                <a16:creationId xmlns:a16="http://schemas.microsoft.com/office/drawing/2014/main" id="{5C5DFAF5-2265-41BA-A3D5-833790CD3F8A}"/>
              </a:ext>
            </a:extLst>
          </p:cNvPr>
          <p:cNvSpPr txBox="1"/>
          <p:nvPr/>
        </p:nvSpPr>
        <p:spPr>
          <a:xfrm>
            <a:off x="9475805" y="2442257"/>
            <a:ext cx="2828081"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OBJECTIVE</a:t>
            </a:r>
            <a:endParaRPr lang="en-IN" sz="3600" dirty="0">
              <a:solidFill>
                <a:schemeClr val="bg1">
                  <a:lumMod val="95000"/>
                </a:schemeClr>
              </a:solidFill>
              <a:latin typeface="Britannic Bold" panose="020B0903060703020204" pitchFamily="34" charset="0"/>
            </a:endParaRPr>
          </a:p>
        </p:txBody>
      </p:sp>
      <p:sp>
        <p:nvSpPr>
          <p:cNvPr id="2" name="TextBox 1">
            <a:extLst>
              <a:ext uri="{FF2B5EF4-FFF2-40B4-BE49-F238E27FC236}">
                <a16:creationId xmlns:a16="http://schemas.microsoft.com/office/drawing/2014/main" id="{6367300E-851F-4B76-A9FF-1C78B4AB1EE7}"/>
              </a:ext>
            </a:extLst>
          </p:cNvPr>
          <p:cNvSpPr txBox="1"/>
          <p:nvPr/>
        </p:nvSpPr>
        <p:spPr>
          <a:xfrm>
            <a:off x="811194" y="960699"/>
            <a:ext cx="775503"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1</a:t>
            </a:r>
            <a:endParaRPr lang="en-IN" sz="3600" dirty="0">
              <a:solidFill>
                <a:schemeClr val="bg1">
                  <a:lumMod val="95000"/>
                </a:schemeClr>
              </a:solidFill>
              <a:latin typeface="Britannic Bold" panose="020B0903060703020204" pitchFamily="34" charset="0"/>
            </a:endParaRPr>
          </a:p>
        </p:txBody>
      </p:sp>
      <p:sp>
        <p:nvSpPr>
          <p:cNvPr id="3" name="TextBox 2">
            <a:extLst>
              <a:ext uri="{FF2B5EF4-FFF2-40B4-BE49-F238E27FC236}">
                <a16:creationId xmlns:a16="http://schemas.microsoft.com/office/drawing/2014/main" id="{9B8623D1-BF13-4494-A5B0-8787534AC1FE}"/>
              </a:ext>
            </a:extLst>
          </p:cNvPr>
          <p:cNvSpPr txBox="1"/>
          <p:nvPr/>
        </p:nvSpPr>
        <p:spPr>
          <a:xfrm>
            <a:off x="2649155" y="960699"/>
            <a:ext cx="757176"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2</a:t>
            </a:r>
            <a:endParaRPr lang="en-IN" sz="3600" dirty="0">
              <a:solidFill>
                <a:schemeClr val="bg1">
                  <a:lumMod val="95000"/>
                </a:schemeClr>
              </a:solidFill>
              <a:latin typeface="Britannic Bold" panose="020B0903060703020204" pitchFamily="34" charset="0"/>
            </a:endParaRPr>
          </a:p>
        </p:txBody>
      </p:sp>
      <p:sp>
        <p:nvSpPr>
          <p:cNvPr id="6" name="TextBox 5">
            <a:extLst>
              <a:ext uri="{FF2B5EF4-FFF2-40B4-BE49-F238E27FC236}">
                <a16:creationId xmlns:a16="http://schemas.microsoft.com/office/drawing/2014/main" id="{A63D2848-A971-4750-A9E6-4ACA616B444C}"/>
              </a:ext>
            </a:extLst>
          </p:cNvPr>
          <p:cNvSpPr txBox="1"/>
          <p:nvPr/>
        </p:nvSpPr>
        <p:spPr>
          <a:xfrm>
            <a:off x="4433104" y="960699"/>
            <a:ext cx="815530"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3</a:t>
            </a:r>
            <a:endParaRPr lang="en-IN" sz="3600" dirty="0">
              <a:solidFill>
                <a:schemeClr val="bg1">
                  <a:lumMod val="95000"/>
                </a:schemeClr>
              </a:solidFill>
              <a:latin typeface="Britannic Bold" panose="020B0903060703020204" pitchFamily="34" charset="0"/>
            </a:endParaRPr>
          </a:p>
        </p:txBody>
      </p:sp>
      <p:sp>
        <p:nvSpPr>
          <p:cNvPr id="8" name="TextBox 7">
            <a:extLst>
              <a:ext uri="{FF2B5EF4-FFF2-40B4-BE49-F238E27FC236}">
                <a16:creationId xmlns:a16="http://schemas.microsoft.com/office/drawing/2014/main" id="{1B66AEA1-AB96-4E7E-B0D3-FB902EB7F547}"/>
              </a:ext>
            </a:extLst>
          </p:cNvPr>
          <p:cNvSpPr txBox="1"/>
          <p:nvPr/>
        </p:nvSpPr>
        <p:spPr>
          <a:xfrm>
            <a:off x="6254768" y="960699"/>
            <a:ext cx="45719"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4</a:t>
            </a:r>
            <a:endParaRPr lang="en-IN" sz="3600" dirty="0">
              <a:solidFill>
                <a:schemeClr val="bg1">
                  <a:lumMod val="95000"/>
                </a:schemeClr>
              </a:solidFill>
              <a:latin typeface="Britannic Bold" panose="020B0903060703020204" pitchFamily="34" charset="0"/>
            </a:endParaRPr>
          </a:p>
        </p:txBody>
      </p:sp>
      <p:sp>
        <p:nvSpPr>
          <p:cNvPr id="15" name="TextBox 14">
            <a:extLst>
              <a:ext uri="{FF2B5EF4-FFF2-40B4-BE49-F238E27FC236}">
                <a16:creationId xmlns:a16="http://schemas.microsoft.com/office/drawing/2014/main" id="{3174817D-5370-4EFE-ACE6-1699405F5F8F}"/>
              </a:ext>
            </a:extLst>
          </p:cNvPr>
          <p:cNvSpPr txBox="1"/>
          <p:nvPr/>
        </p:nvSpPr>
        <p:spPr>
          <a:xfrm>
            <a:off x="7973509" y="960699"/>
            <a:ext cx="728719"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5</a:t>
            </a:r>
            <a:endParaRPr lang="en-IN" sz="3600" dirty="0">
              <a:solidFill>
                <a:schemeClr val="bg1">
                  <a:lumMod val="95000"/>
                </a:schemeClr>
              </a:solidFill>
              <a:latin typeface="Britannic Bold" panose="020B0903060703020204" pitchFamily="34" charset="0"/>
            </a:endParaRPr>
          </a:p>
        </p:txBody>
      </p:sp>
    </p:spTree>
    <p:extLst>
      <p:ext uri="{BB962C8B-B14F-4D97-AF65-F5344CB8AC3E}">
        <p14:creationId xmlns:p14="http://schemas.microsoft.com/office/powerpoint/2010/main" val="28249439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380E33"/>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05A38257-F8C8-40CC-B8D7-F6B72E26AD3F}"/>
              </a:ext>
            </a:extLst>
          </p:cNvPr>
          <p:cNvSpPr/>
          <p:nvPr/>
        </p:nvSpPr>
        <p:spPr>
          <a:xfrm rot="5400000">
            <a:off x="4984112" y="2372573"/>
            <a:ext cx="6876794"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F2CFE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4488DDE5-6F6F-4E10-9025-035E2BF8A48F}"/>
              </a:ext>
            </a:extLst>
          </p:cNvPr>
          <p:cNvSpPr/>
          <p:nvPr/>
        </p:nvSpPr>
        <p:spPr>
          <a:xfrm rot="5400000">
            <a:off x="3148074" y="2372572"/>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E59ED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8E7A782-C5EB-4E63-B8D3-004B3C853593}"/>
              </a:ext>
            </a:extLst>
          </p:cNvPr>
          <p:cNvSpPr/>
          <p:nvPr/>
        </p:nvSpPr>
        <p:spPr>
          <a:xfrm rot="5400000">
            <a:off x="1305771" y="2378837"/>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D86EC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62FABBFF-3D2A-4737-AD69-07056D3F36A8}"/>
              </a:ext>
            </a:extLst>
          </p:cNvPr>
          <p:cNvSpPr/>
          <p:nvPr/>
        </p:nvSpPr>
        <p:spPr>
          <a:xfrm rot="5400000">
            <a:off x="-533400" y="2375703"/>
            <a:ext cx="6857998"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78206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A3C9B973-F495-428D-8AA2-08AA5D8F2283}"/>
              </a:ext>
            </a:extLst>
          </p:cNvPr>
          <p:cNvSpPr/>
          <p:nvPr/>
        </p:nvSpPr>
        <p:spPr>
          <a:xfrm rot="5400000">
            <a:off x="1339291" y="-1339291"/>
            <a:ext cx="6864264" cy="9542846"/>
          </a:xfrm>
          <a:custGeom>
            <a:avLst/>
            <a:gdLst>
              <a:gd name="connsiteX0" fmla="*/ 0 w 6864264"/>
              <a:gd name="connsiteY0" fmla="*/ 9542846 h 9542846"/>
              <a:gd name="connsiteX1" fmla="*/ 0 w 6864264"/>
              <a:gd name="connsiteY1" fmla="*/ 2065601 h 9542846"/>
              <a:gd name="connsiteX2" fmla="*/ 1 w 6864264"/>
              <a:gd name="connsiteY2" fmla="*/ 2065601 h 9542846"/>
              <a:gd name="connsiteX3" fmla="*/ 1 w 6864264"/>
              <a:gd name="connsiteY3" fmla="*/ 254958 h 9542846"/>
              <a:gd name="connsiteX4" fmla="*/ 847779 w 6864264"/>
              <a:gd name="connsiteY4" fmla="*/ 254958 h 9542846"/>
              <a:gd name="connsiteX5" fmla="*/ 1179957 w 6864264"/>
              <a:gd name="connsiteY5" fmla="*/ 0 h 9542846"/>
              <a:gd name="connsiteX6" fmla="*/ 1512136 w 6864264"/>
              <a:gd name="connsiteY6" fmla="*/ 254958 h 9542846"/>
              <a:gd name="connsiteX7" fmla="*/ 6864264 w 6864264"/>
              <a:gd name="connsiteY7" fmla="*/ 254958 h 9542846"/>
              <a:gd name="connsiteX8" fmla="*/ 6864264 w 6864264"/>
              <a:gd name="connsiteY8" fmla="*/ 2106593 h 9542846"/>
              <a:gd name="connsiteX9" fmla="*/ 6851730 w 6864264"/>
              <a:gd name="connsiteY9" fmla="*/ 2106593 h 9542846"/>
              <a:gd name="connsiteX10" fmla="*/ 6851730 w 6864264"/>
              <a:gd name="connsiteY10" fmla="*/ 9542846 h 9542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64264" h="9542846">
                <a:moveTo>
                  <a:pt x="0" y="9542846"/>
                </a:moveTo>
                <a:lnTo>
                  <a:pt x="0" y="2065601"/>
                </a:lnTo>
                <a:lnTo>
                  <a:pt x="1" y="2065601"/>
                </a:lnTo>
                <a:lnTo>
                  <a:pt x="1" y="254958"/>
                </a:lnTo>
                <a:lnTo>
                  <a:pt x="847779" y="254958"/>
                </a:lnTo>
                <a:lnTo>
                  <a:pt x="1179957" y="0"/>
                </a:lnTo>
                <a:lnTo>
                  <a:pt x="1512136" y="254958"/>
                </a:lnTo>
                <a:lnTo>
                  <a:pt x="6864264" y="254958"/>
                </a:lnTo>
                <a:lnTo>
                  <a:pt x="6864264" y="2106593"/>
                </a:lnTo>
                <a:lnTo>
                  <a:pt x="6851730" y="2106593"/>
                </a:lnTo>
                <a:lnTo>
                  <a:pt x="6851730" y="9542846"/>
                </a:lnTo>
                <a:close/>
              </a:path>
            </a:pathLst>
          </a:custGeom>
          <a:solidFill>
            <a:srgbClr val="E59EDD"/>
          </a:solidFill>
          <a:ln w="3175">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extBox 12">
            <a:extLst>
              <a:ext uri="{FF2B5EF4-FFF2-40B4-BE49-F238E27FC236}">
                <a16:creationId xmlns:a16="http://schemas.microsoft.com/office/drawing/2014/main" id="{5C5DFAF5-2265-41BA-A3D5-833790CD3F8A}"/>
              </a:ext>
            </a:extLst>
          </p:cNvPr>
          <p:cNvSpPr txBox="1"/>
          <p:nvPr/>
        </p:nvSpPr>
        <p:spPr>
          <a:xfrm>
            <a:off x="9475805" y="2442257"/>
            <a:ext cx="2828081"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OBJECTIVE</a:t>
            </a:r>
            <a:endParaRPr lang="en-IN" sz="3600" dirty="0">
              <a:solidFill>
                <a:schemeClr val="bg1">
                  <a:lumMod val="95000"/>
                </a:schemeClr>
              </a:solidFill>
              <a:latin typeface="Britannic Bold" panose="020B0903060703020204" pitchFamily="34" charset="0"/>
            </a:endParaRPr>
          </a:p>
        </p:txBody>
      </p:sp>
      <p:sp>
        <p:nvSpPr>
          <p:cNvPr id="7" name="TextBox 6">
            <a:extLst>
              <a:ext uri="{FF2B5EF4-FFF2-40B4-BE49-F238E27FC236}">
                <a16:creationId xmlns:a16="http://schemas.microsoft.com/office/drawing/2014/main" id="{EA761F2B-0D7A-4D42-90C3-9DEC18EA244A}"/>
              </a:ext>
            </a:extLst>
          </p:cNvPr>
          <p:cNvSpPr txBox="1"/>
          <p:nvPr/>
        </p:nvSpPr>
        <p:spPr>
          <a:xfrm>
            <a:off x="3940213" y="670372"/>
            <a:ext cx="1331089" cy="646331"/>
          </a:xfrm>
          <a:prstGeom prst="rect">
            <a:avLst/>
          </a:prstGeom>
          <a:noFill/>
        </p:spPr>
        <p:txBody>
          <a:bodyPr wrap="square" rtlCol="0">
            <a:spAutoFit/>
          </a:bodyPr>
          <a:lstStyle/>
          <a:p>
            <a:r>
              <a:rPr lang="en-US" sz="3600" dirty="0">
                <a:solidFill>
                  <a:schemeClr val="bg2">
                    <a:lumMod val="25000"/>
                  </a:schemeClr>
                </a:solidFill>
                <a:latin typeface="Britannic Bold" panose="020B0903060703020204" pitchFamily="34" charset="0"/>
              </a:rPr>
              <a:t>4</a:t>
            </a:r>
            <a:endParaRPr lang="en-IN" sz="3600" dirty="0">
              <a:solidFill>
                <a:schemeClr val="bg2">
                  <a:lumMod val="25000"/>
                </a:schemeClr>
              </a:solidFill>
              <a:latin typeface="Britannic Bold" panose="020B0903060703020204" pitchFamily="34" charset="0"/>
            </a:endParaRPr>
          </a:p>
        </p:txBody>
      </p:sp>
    </p:spTree>
    <p:extLst>
      <p:ext uri="{BB962C8B-B14F-4D97-AF65-F5344CB8AC3E}">
        <p14:creationId xmlns:p14="http://schemas.microsoft.com/office/powerpoint/2010/main" val="42423651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380E33"/>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05A38257-F8C8-40CC-B8D7-F6B72E26AD3F}"/>
              </a:ext>
            </a:extLst>
          </p:cNvPr>
          <p:cNvSpPr/>
          <p:nvPr/>
        </p:nvSpPr>
        <p:spPr>
          <a:xfrm rot="5400000">
            <a:off x="4984112" y="2372573"/>
            <a:ext cx="6876794"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F2CFE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4488DDE5-6F6F-4E10-9025-035E2BF8A48F}"/>
              </a:ext>
            </a:extLst>
          </p:cNvPr>
          <p:cNvSpPr/>
          <p:nvPr/>
        </p:nvSpPr>
        <p:spPr>
          <a:xfrm rot="5400000">
            <a:off x="3148074" y="2372572"/>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E59ED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8E7A782-C5EB-4E63-B8D3-004B3C853593}"/>
              </a:ext>
            </a:extLst>
          </p:cNvPr>
          <p:cNvSpPr/>
          <p:nvPr/>
        </p:nvSpPr>
        <p:spPr>
          <a:xfrm rot="5400000">
            <a:off x="1305771" y="2378837"/>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D86EC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62FABBFF-3D2A-4737-AD69-07056D3F36A8}"/>
              </a:ext>
            </a:extLst>
          </p:cNvPr>
          <p:cNvSpPr/>
          <p:nvPr/>
        </p:nvSpPr>
        <p:spPr>
          <a:xfrm rot="5400000">
            <a:off x="-536533" y="2372570"/>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78206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Freeform: Shape 3">
            <a:extLst>
              <a:ext uri="{FF2B5EF4-FFF2-40B4-BE49-F238E27FC236}">
                <a16:creationId xmlns:a16="http://schemas.microsoft.com/office/drawing/2014/main" id="{3569BD5A-C24B-488F-8205-7E681124531F}"/>
              </a:ext>
            </a:extLst>
          </p:cNvPr>
          <p:cNvSpPr/>
          <p:nvPr/>
        </p:nvSpPr>
        <p:spPr>
          <a:xfrm rot="5400000">
            <a:off x="-2378836" y="2378836"/>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59175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extBox 12">
            <a:extLst>
              <a:ext uri="{FF2B5EF4-FFF2-40B4-BE49-F238E27FC236}">
                <a16:creationId xmlns:a16="http://schemas.microsoft.com/office/drawing/2014/main" id="{5C5DFAF5-2265-41BA-A3D5-833790CD3F8A}"/>
              </a:ext>
            </a:extLst>
          </p:cNvPr>
          <p:cNvSpPr txBox="1"/>
          <p:nvPr/>
        </p:nvSpPr>
        <p:spPr>
          <a:xfrm>
            <a:off x="9475805" y="2442257"/>
            <a:ext cx="2828081"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OBJECTIVE</a:t>
            </a:r>
            <a:endParaRPr lang="en-IN" sz="3600" dirty="0">
              <a:solidFill>
                <a:schemeClr val="bg1">
                  <a:lumMod val="95000"/>
                </a:schemeClr>
              </a:solidFill>
              <a:latin typeface="Britannic Bold" panose="020B0903060703020204" pitchFamily="34" charset="0"/>
            </a:endParaRPr>
          </a:p>
        </p:txBody>
      </p:sp>
      <p:sp>
        <p:nvSpPr>
          <p:cNvPr id="2" name="TextBox 1">
            <a:extLst>
              <a:ext uri="{FF2B5EF4-FFF2-40B4-BE49-F238E27FC236}">
                <a16:creationId xmlns:a16="http://schemas.microsoft.com/office/drawing/2014/main" id="{6367300E-851F-4B76-A9FF-1C78B4AB1EE7}"/>
              </a:ext>
            </a:extLst>
          </p:cNvPr>
          <p:cNvSpPr txBox="1"/>
          <p:nvPr/>
        </p:nvSpPr>
        <p:spPr>
          <a:xfrm>
            <a:off x="811194" y="960699"/>
            <a:ext cx="775503"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1</a:t>
            </a:r>
            <a:endParaRPr lang="en-IN" sz="3600" dirty="0">
              <a:solidFill>
                <a:schemeClr val="bg1">
                  <a:lumMod val="95000"/>
                </a:schemeClr>
              </a:solidFill>
              <a:latin typeface="Britannic Bold" panose="020B0903060703020204" pitchFamily="34" charset="0"/>
            </a:endParaRPr>
          </a:p>
        </p:txBody>
      </p:sp>
      <p:sp>
        <p:nvSpPr>
          <p:cNvPr id="3" name="TextBox 2">
            <a:extLst>
              <a:ext uri="{FF2B5EF4-FFF2-40B4-BE49-F238E27FC236}">
                <a16:creationId xmlns:a16="http://schemas.microsoft.com/office/drawing/2014/main" id="{9B8623D1-BF13-4494-A5B0-8787534AC1FE}"/>
              </a:ext>
            </a:extLst>
          </p:cNvPr>
          <p:cNvSpPr txBox="1"/>
          <p:nvPr/>
        </p:nvSpPr>
        <p:spPr>
          <a:xfrm>
            <a:off x="2649155" y="960699"/>
            <a:ext cx="757176"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2</a:t>
            </a:r>
            <a:endParaRPr lang="en-IN" sz="3600" dirty="0">
              <a:solidFill>
                <a:schemeClr val="bg1">
                  <a:lumMod val="95000"/>
                </a:schemeClr>
              </a:solidFill>
              <a:latin typeface="Britannic Bold" panose="020B0903060703020204" pitchFamily="34" charset="0"/>
            </a:endParaRPr>
          </a:p>
        </p:txBody>
      </p:sp>
      <p:sp>
        <p:nvSpPr>
          <p:cNvPr id="6" name="TextBox 5">
            <a:extLst>
              <a:ext uri="{FF2B5EF4-FFF2-40B4-BE49-F238E27FC236}">
                <a16:creationId xmlns:a16="http://schemas.microsoft.com/office/drawing/2014/main" id="{A63D2848-A971-4750-A9E6-4ACA616B444C}"/>
              </a:ext>
            </a:extLst>
          </p:cNvPr>
          <p:cNvSpPr txBox="1"/>
          <p:nvPr/>
        </p:nvSpPr>
        <p:spPr>
          <a:xfrm>
            <a:off x="4433104" y="960699"/>
            <a:ext cx="815530"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3</a:t>
            </a:r>
            <a:endParaRPr lang="en-IN" sz="3600" dirty="0">
              <a:solidFill>
                <a:schemeClr val="bg1">
                  <a:lumMod val="95000"/>
                </a:schemeClr>
              </a:solidFill>
              <a:latin typeface="Britannic Bold" panose="020B0903060703020204" pitchFamily="34" charset="0"/>
            </a:endParaRPr>
          </a:p>
        </p:txBody>
      </p:sp>
      <p:sp>
        <p:nvSpPr>
          <p:cNvPr id="8" name="TextBox 7">
            <a:extLst>
              <a:ext uri="{FF2B5EF4-FFF2-40B4-BE49-F238E27FC236}">
                <a16:creationId xmlns:a16="http://schemas.microsoft.com/office/drawing/2014/main" id="{1B66AEA1-AB96-4E7E-B0D3-FB902EB7F547}"/>
              </a:ext>
            </a:extLst>
          </p:cNvPr>
          <p:cNvSpPr txBox="1"/>
          <p:nvPr/>
        </p:nvSpPr>
        <p:spPr>
          <a:xfrm>
            <a:off x="6254768" y="960699"/>
            <a:ext cx="45719"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4</a:t>
            </a:r>
            <a:endParaRPr lang="en-IN" sz="3600" dirty="0">
              <a:solidFill>
                <a:schemeClr val="bg1">
                  <a:lumMod val="95000"/>
                </a:schemeClr>
              </a:solidFill>
              <a:latin typeface="Britannic Bold" panose="020B0903060703020204" pitchFamily="34" charset="0"/>
            </a:endParaRPr>
          </a:p>
        </p:txBody>
      </p:sp>
      <p:sp>
        <p:nvSpPr>
          <p:cNvPr id="15" name="TextBox 14">
            <a:extLst>
              <a:ext uri="{FF2B5EF4-FFF2-40B4-BE49-F238E27FC236}">
                <a16:creationId xmlns:a16="http://schemas.microsoft.com/office/drawing/2014/main" id="{3174817D-5370-4EFE-ACE6-1699405F5F8F}"/>
              </a:ext>
            </a:extLst>
          </p:cNvPr>
          <p:cNvSpPr txBox="1"/>
          <p:nvPr/>
        </p:nvSpPr>
        <p:spPr>
          <a:xfrm>
            <a:off x="7973509" y="960699"/>
            <a:ext cx="728719"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5</a:t>
            </a:r>
            <a:endParaRPr lang="en-IN" sz="3600" dirty="0">
              <a:solidFill>
                <a:schemeClr val="bg1">
                  <a:lumMod val="95000"/>
                </a:schemeClr>
              </a:solidFill>
              <a:latin typeface="Britannic Bold" panose="020B0903060703020204" pitchFamily="34" charset="0"/>
            </a:endParaRPr>
          </a:p>
        </p:txBody>
      </p:sp>
    </p:spTree>
    <p:extLst>
      <p:ext uri="{BB962C8B-B14F-4D97-AF65-F5344CB8AC3E}">
        <p14:creationId xmlns:p14="http://schemas.microsoft.com/office/powerpoint/2010/main" val="1094436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380E33"/>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05A38257-F8C8-40CC-B8D7-F6B72E26AD3F}"/>
              </a:ext>
            </a:extLst>
          </p:cNvPr>
          <p:cNvSpPr/>
          <p:nvPr/>
        </p:nvSpPr>
        <p:spPr>
          <a:xfrm rot="5400000">
            <a:off x="4984112" y="2372573"/>
            <a:ext cx="6876794"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F2CFE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4488DDE5-6F6F-4E10-9025-035E2BF8A48F}"/>
              </a:ext>
            </a:extLst>
          </p:cNvPr>
          <p:cNvSpPr/>
          <p:nvPr/>
        </p:nvSpPr>
        <p:spPr>
          <a:xfrm rot="5400000">
            <a:off x="3148074" y="2372572"/>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E59ED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8E7A782-C5EB-4E63-B8D3-004B3C853593}"/>
              </a:ext>
            </a:extLst>
          </p:cNvPr>
          <p:cNvSpPr/>
          <p:nvPr/>
        </p:nvSpPr>
        <p:spPr>
          <a:xfrm rot="5400000">
            <a:off x="1305771" y="2378837"/>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D86EC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62FABBFF-3D2A-4737-AD69-07056D3F36A8}"/>
              </a:ext>
            </a:extLst>
          </p:cNvPr>
          <p:cNvSpPr/>
          <p:nvPr/>
        </p:nvSpPr>
        <p:spPr>
          <a:xfrm rot="5400000">
            <a:off x="-533400" y="2375703"/>
            <a:ext cx="6857998"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78206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A3C9B973-F495-428D-8AA2-08AA5D8F2283}"/>
              </a:ext>
            </a:extLst>
          </p:cNvPr>
          <p:cNvSpPr/>
          <p:nvPr/>
        </p:nvSpPr>
        <p:spPr>
          <a:xfrm rot="5400000">
            <a:off x="1339291" y="-1339291"/>
            <a:ext cx="6864264" cy="9542846"/>
          </a:xfrm>
          <a:custGeom>
            <a:avLst/>
            <a:gdLst>
              <a:gd name="connsiteX0" fmla="*/ 0 w 6864264"/>
              <a:gd name="connsiteY0" fmla="*/ 9542846 h 9542846"/>
              <a:gd name="connsiteX1" fmla="*/ 0 w 6864264"/>
              <a:gd name="connsiteY1" fmla="*/ 2065601 h 9542846"/>
              <a:gd name="connsiteX2" fmla="*/ 1 w 6864264"/>
              <a:gd name="connsiteY2" fmla="*/ 2065601 h 9542846"/>
              <a:gd name="connsiteX3" fmla="*/ 1 w 6864264"/>
              <a:gd name="connsiteY3" fmla="*/ 254958 h 9542846"/>
              <a:gd name="connsiteX4" fmla="*/ 847779 w 6864264"/>
              <a:gd name="connsiteY4" fmla="*/ 254958 h 9542846"/>
              <a:gd name="connsiteX5" fmla="*/ 1179957 w 6864264"/>
              <a:gd name="connsiteY5" fmla="*/ 0 h 9542846"/>
              <a:gd name="connsiteX6" fmla="*/ 1512136 w 6864264"/>
              <a:gd name="connsiteY6" fmla="*/ 254958 h 9542846"/>
              <a:gd name="connsiteX7" fmla="*/ 6864264 w 6864264"/>
              <a:gd name="connsiteY7" fmla="*/ 254958 h 9542846"/>
              <a:gd name="connsiteX8" fmla="*/ 6864264 w 6864264"/>
              <a:gd name="connsiteY8" fmla="*/ 2106593 h 9542846"/>
              <a:gd name="connsiteX9" fmla="*/ 6851730 w 6864264"/>
              <a:gd name="connsiteY9" fmla="*/ 2106593 h 9542846"/>
              <a:gd name="connsiteX10" fmla="*/ 6851730 w 6864264"/>
              <a:gd name="connsiteY10" fmla="*/ 9542846 h 9542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64264" h="9542846">
                <a:moveTo>
                  <a:pt x="0" y="9542846"/>
                </a:moveTo>
                <a:lnTo>
                  <a:pt x="0" y="2065601"/>
                </a:lnTo>
                <a:lnTo>
                  <a:pt x="1" y="2065601"/>
                </a:lnTo>
                <a:lnTo>
                  <a:pt x="1" y="254958"/>
                </a:lnTo>
                <a:lnTo>
                  <a:pt x="847779" y="254958"/>
                </a:lnTo>
                <a:lnTo>
                  <a:pt x="1179957" y="0"/>
                </a:lnTo>
                <a:lnTo>
                  <a:pt x="1512136" y="254958"/>
                </a:lnTo>
                <a:lnTo>
                  <a:pt x="6864264" y="254958"/>
                </a:lnTo>
                <a:lnTo>
                  <a:pt x="6864264" y="2106593"/>
                </a:lnTo>
                <a:lnTo>
                  <a:pt x="6851730" y="2106593"/>
                </a:lnTo>
                <a:lnTo>
                  <a:pt x="6851730" y="9542846"/>
                </a:lnTo>
                <a:close/>
              </a:path>
            </a:pathLst>
          </a:custGeom>
          <a:solidFill>
            <a:srgbClr val="F2CFEE"/>
          </a:solidFill>
          <a:ln w="3175">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TextBox 12">
            <a:extLst>
              <a:ext uri="{FF2B5EF4-FFF2-40B4-BE49-F238E27FC236}">
                <a16:creationId xmlns:a16="http://schemas.microsoft.com/office/drawing/2014/main" id="{5C5DFAF5-2265-41BA-A3D5-833790CD3F8A}"/>
              </a:ext>
            </a:extLst>
          </p:cNvPr>
          <p:cNvSpPr txBox="1"/>
          <p:nvPr/>
        </p:nvSpPr>
        <p:spPr>
          <a:xfrm>
            <a:off x="9475805" y="2442257"/>
            <a:ext cx="2828081"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OBJECTIVE</a:t>
            </a:r>
            <a:endParaRPr lang="en-IN" sz="3600" dirty="0">
              <a:solidFill>
                <a:schemeClr val="bg1">
                  <a:lumMod val="95000"/>
                </a:schemeClr>
              </a:solidFill>
              <a:latin typeface="Britannic Bold" panose="020B0903060703020204" pitchFamily="34" charset="0"/>
            </a:endParaRPr>
          </a:p>
        </p:txBody>
      </p:sp>
      <p:sp>
        <p:nvSpPr>
          <p:cNvPr id="7" name="TextBox 6">
            <a:extLst>
              <a:ext uri="{FF2B5EF4-FFF2-40B4-BE49-F238E27FC236}">
                <a16:creationId xmlns:a16="http://schemas.microsoft.com/office/drawing/2014/main" id="{EA761F2B-0D7A-4D42-90C3-9DEC18EA244A}"/>
              </a:ext>
            </a:extLst>
          </p:cNvPr>
          <p:cNvSpPr txBox="1"/>
          <p:nvPr/>
        </p:nvSpPr>
        <p:spPr>
          <a:xfrm>
            <a:off x="3940213" y="670372"/>
            <a:ext cx="1331089" cy="646331"/>
          </a:xfrm>
          <a:prstGeom prst="rect">
            <a:avLst/>
          </a:prstGeom>
          <a:noFill/>
        </p:spPr>
        <p:txBody>
          <a:bodyPr wrap="square" rtlCol="0">
            <a:spAutoFit/>
          </a:bodyPr>
          <a:lstStyle/>
          <a:p>
            <a:r>
              <a:rPr lang="en-US" sz="3600" dirty="0">
                <a:solidFill>
                  <a:schemeClr val="bg2">
                    <a:lumMod val="10000"/>
                  </a:schemeClr>
                </a:solidFill>
                <a:latin typeface="Britannic Bold" panose="020B0903060703020204" pitchFamily="34" charset="0"/>
              </a:rPr>
              <a:t>5</a:t>
            </a:r>
            <a:endParaRPr lang="en-IN" sz="3600" dirty="0">
              <a:solidFill>
                <a:schemeClr val="bg2">
                  <a:lumMod val="10000"/>
                </a:schemeClr>
              </a:solidFill>
              <a:latin typeface="Britannic Bold" panose="020B0903060703020204" pitchFamily="34" charset="0"/>
            </a:endParaRPr>
          </a:p>
        </p:txBody>
      </p:sp>
    </p:spTree>
    <p:extLst>
      <p:ext uri="{BB962C8B-B14F-4D97-AF65-F5344CB8AC3E}">
        <p14:creationId xmlns:p14="http://schemas.microsoft.com/office/powerpoint/2010/main" val="18549243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D5FADE-31B6-6E5A-D8DE-021CEDEC39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C6EFEDE7-A5C3-B710-6405-3B6D990CE7E0}"/>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70"/>
                    </a14:imgEffect>
                    <a14:imgEffect>
                      <a14:sharpenSoften amount="-25000"/>
                    </a14:imgEffect>
                    <a14:imgEffect>
                      <a14:brightnessContrast bright="-40000" contrast="20000"/>
                    </a14:imgEffect>
                  </a14:imgLayer>
                </a14:imgProps>
              </a:ext>
              <a:ext uri="{28A0092B-C50C-407E-A947-70E740481C1C}">
                <a14:useLocalDpi xmlns:a14="http://schemas.microsoft.com/office/drawing/2010/main" val="0"/>
              </a:ext>
            </a:extLst>
          </a:blip>
          <a:srcRect l="9905" t="13847" r="9808" b="11111"/>
          <a:stretch>
            <a:fillRect/>
          </a:stretch>
        </p:blipFill>
        <p:spPr>
          <a:xfrm>
            <a:off x="1406768" y="7215809"/>
            <a:ext cx="9788769" cy="4432852"/>
          </a:xfrm>
          <a:prstGeom prst="roundRect">
            <a:avLst>
              <a:gd name="adj" fmla="val 10061"/>
            </a:avLst>
          </a:prstGeom>
          <a:ln w="19050">
            <a:solidFill>
              <a:schemeClr val="bg2">
                <a:lumMod val="90000"/>
              </a:schemeClr>
            </a:solidFill>
          </a:ln>
        </p:spPr>
      </p:pic>
      <p:sp>
        <p:nvSpPr>
          <p:cNvPr id="5" name="TextBox 4">
            <a:extLst>
              <a:ext uri="{FF2B5EF4-FFF2-40B4-BE49-F238E27FC236}">
                <a16:creationId xmlns:a16="http://schemas.microsoft.com/office/drawing/2014/main" id="{F2BFA63A-BCA6-2F14-609A-7BF950692C7A}"/>
              </a:ext>
            </a:extLst>
          </p:cNvPr>
          <p:cNvSpPr txBox="1"/>
          <p:nvPr/>
        </p:nvSpPr>
        <p:spPr>
          <a:xfrm>
            <a:off x="4296505" y="7215809"/>
            <a:ext cx="4009293" cy="584775"/>
          </a:xfrm>
          <a:prstGeom prst="rect">
            <a:avLst/>
          </a:prstGeom>
          <a:noFill/>
          <a:ln>
            <a:noFill/>
          </a:ln>
        </p:spPr>
        <p:txBody>
          <a:bodyPr wrap="square" rtlCol="0">
            <a:spAutoFit/>
          </a:bodyPr>
          <a:lstStyle/>
          <a:p>
            <a:r>
              <a:rPr lang="en-IN" sz="3200" dirty="0">
                <a:solidFill>
                  <a:schemeClr val="bg1">
                    <a:lumMod val="75000"/>
                  </a:schemeClr>
                </a:solidFill>
                <a:effectLst>
                  <a:outerShdw blurRad="38100" dist="38100" dir="2700000" algn="tl">
                    <a:srgbClr val="000000">
                      <a:alpha val="43137"/>
                    </a:srgbClr>
                  </a:outerShdw>
                </a:effectLst>
                <a:latin typeface="Britannic Bold" panose="020B0903060703020204" pitchFamily="34" charset="0"/>
              </a:rPr>
              <a:t>TECNOLOGY   USED</a:t>
            </a:r>
          </a:p>
        </p:txBody>
      </p:sp>
      <p:pic>
        <p:nvPicPr>
          <p:cNvPr id="9" name="Graphic 8" descr="User network">
            <a:extLst>
              <a:ext uri="{FF2B5EF4-FFF2-40B4-BE49-F238E27FC236}">
                <a16:creationId xmlns:a16="http://schemas.microsoft.com/office/drawing/2014/main" id="{B1CEEE23-B94E-7136-F990-70F578159FE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342545" y="10770705"/>
            <a:ext cx="1348154" cy="1219200"/>
          </a:xfrm>
          <a:prstGeom prst="rect">
            <a:avLst/>
          </a:prstGeom>
        </p:spPr>
      </p:pic>
    </p:spTree>
    <p:extLst>
      <p:ext uri="{BB962C8B-B14F-4D97-AF65-F5344CB8AC3E}">
        <p14:creationId xmlns:p14="http://schemas.microsoft.com/office/powerpoint/2010/main" val="309034908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099940" y="837985"/>
            <a:ext cx="5260569" cy="5488831"/>
            <a:chOff x="0" y="0"/>
            <a:chExt cx="859274" cy="896559"/>
          </a:xfrm>
        </p:grpSpPr>
        <p:sp>
          <p:nvSpPr>
            <p:cNvPr id="3" name="Freeform 3"/>
            <p:cNvSpPr/>
            <p:nvPr/>
          </p:nvSpPr>
          <p:spPr>
            <a:xfrm>
              <a:off x="0" y="0"/>
              <a:ext cx="859274" cy="896559"/>
            </a:xfrm>
            <a:custGeom>
              <a:avLst/>
              <a:gdLst/>
              <a:ahLst/>
              <a:cxnLst/>
              <a:rect l="l" t="t" r="r" b="b"/>
              <a:pathLst>
                <a:path w="859274" h="896559">
                  <a:moveTo>
                    <a:pt x="61811" y="0"/>
                  </a:moveTo>
                  <a:lnTo>
                    <a:pt x="797463" y="0"/>
                  </a:lnTo>
                  <a:cubicBezTo>
                    <a:pt x="813857" y="0"/>
                    <a:pt x="829579" y="6512"/>
                    <a:pt x="841170" y="18104"/>
                  </a:cubicBezTo>
                  <a:cubicBezTo>
                    <a:pt x="852762" y="29696"/>
                    <a:pt x="859274" y="45418"/>
                    <a:pt x="859274" y="61811"/>
                  </a:cubicBezTo>
                  <a:lnTo>
                    <a:pt x="859274" y="834748"/>
                  </a:lnTo>
                  <a:cubicBezTo>
                    <a:pt x="859274" y="851142"/>
                    <a:pt x="852762" y="866864"/>
                    <a:pt x="841170" y="878455"/>
                  </a:cubicBezTo>
                  <a:cubicBezTo>
                    <a:pt x="829579" y="890047"/>
                    <a:pt x="813857" y="896559"/>
                    <a:pt x="797463" y="896559"/>
                  </a:cubicBezTo>
                  <a:lnTo>
                    <a:pt x="61811" y="896559"/>
                  </a:lnTo>
                  <a:cubicBezTo>
                    <a:pt x="45418" y="896559"/>
                    <a:pt x="29696" y="890047"/>
                    <a:pt x="18104" y="878455"/>
                  </a:cubicBezTo>
                  <a:cubicBezTo>
                    <a:pt x="6512" y="866864"/>
                    <a:pt x="0" y="851142"/>
                    <a:pt x="0" y="834748"/>
                  </a:cubicBezTo>
                  <a:lnTo>
                    <a:pt x="0" y="61811"/>
                  </a:lnTo>
                  <a:cubicBezTo>
                    <a:pt x="0" y="45418"/>
                    <a:pt x="6512" y="29696"/>
                    <a:pt x="18104" y="18104"/>
                  </a:cubicBezTo>
                  <a:cubicBezTo>
                    <a:pt x="29696" y="6512"/>
                    <a:pt x="45418" y="0"/>
                    <a:pt x="61811" y="0"/>
                  </a:cubicBezTo>
                  <a:close/>
                </a:path>
              </a:pathLst>
            </a:custGeom>
            <a:blipFill>
              <a:blip r:embed="rId2"/>
              <a:stretch>
                <a:fillRect t="-244" b="-244"/>
              </a:stretch>
            </a:blipFill>
          </p:spPr>
          <p:txBody>
            <a:bodyPr/>
            <a:lstStyle/>
            <a:p>
              <a:endParaRPr lang="en-IN" sz="1200" dirty="0"/>
            </a:p>
          </p:txBody>
        </p:sp>
      </p:grpSp>
      <p:sp>
        <p:nvSpPr>
          <p:cNvPr id="4" name="Freeform 4"/>
          <p:cNvSpPr/>
          <p:nvPr/>
        </p:nvSpPr>
        <p:spPr>
          <a:xfrm>
            <a:off x="11480801" y="5816601"/>
            <a:ext cx="3216551" cy="3216551"/>
          </a:xfrm>
          <a:custGeom>
            <a:avLst/>
            <a:gdLst/>
            <a:ahLst/>
            <a:cxnLst/>
            <a:rect l="l" t="t" r="r" b="b"/>
            <a:pathLst>
              <a:path w="4824827" h="4824827">
                <a:moveTo>
                  <a:pt x="0" y="0"/>
                </a:moveTo>
                <a:lnTo>
                  <a:pt x="4824827" y="0"/>
                </a:lnTo>
                <a:lnTo>
                  <a:pt x="4824827" y="4824827"/>
                </a:lnTo>
                <a:lnTo>
                  <a:pt x="0" y="482482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1200" dirty="0"/>
          </a:p>
        </p:txBody>
      </p:sp>
      <p:sp>
        <p:nvSpPr>
          <p:cNvPr id="5" name="Freeform 5"/>
          <p:cNvSpPr/>
          <p:nvPr/>
        </p:nvSpPr>
        <p:spPr>
          <a:xfrm rot="5400000" flipH="1">
            <a:off x="6655095" y="-2810845"/>
            <a:ext cx="2810845" cy="2810845"/>
          </a:xfrm>
          <a:custGeom>
            <a:avLst/>
            <a:gdLst/>
            <a:ahLst/>
            <a:cxnLst/>
            <a:rect l="l" t="t" r="r" b="b"/>
            <a:pathLst>
              <a:path w="4216268" h="4216268">
                <a:moveTo>
                  <a:pt x="4216268" y="0"/>
                </a:moveTo>
                <a:lnTo>
                  <a:pt x="0" y="0"/>
                </a:lnTo>
                <a:lnTo>
                  <a:pt x="0" y="4216268"/>
                </a:lnTo>
                <a:lnTo>
                  <a:pt x="4216268" y="4216268"/>
                </a:lnTo>
                <a:lnTo>
                  <a:pt x="421626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1200" dirty="0"/>
          </a:p>
        </p:txBody>
      </p:sp>
      <p:sp>
        <p:nvSpPr>
          <p:cNvPr id="10" name="TextBox 10"/>
          <p:cNvSpPr txBox="1"/>
          <p:nvPr/>
        </p:nvSpPr>
        <p:spPr>
          <a:xfrm>
            <a:off x="-406400" y="1701801"/>
            <a:ext cx="7506340" cy="3014158"/>
          </a:xfrm>
          <a:prstGeom prst="rect">
            <a:avLst/>
          </a:prstGeom>
        </p:spPr>
        <p:txBody>
          <a:bodyPr wrap="square" lIns="0" tIns="0" rIns="0" bIns="0" rtlCol="0" anchor="t">
            <a:spAutoFit/>
          </a:bodyPr>
          <a:lstStyle/>
          <a:p>
            <a:pPr lvl="1" algn="ctr">
              <a:lnSpc>
                <a:spcPts val="7682"/>
              </a:lnSpc>
            </a:pPr>
            <a:r>
              <a:rPr lang="en-US" sz="10001" b="1" dirty="0">
                <a:solidFill>
                  <a:srgbClr val="1A0F08"/>
                </a:solidFill>
                <a:latin typeface="Broadway" panose="04040905080B02020502" pitchFamily="82" charset="0"/>
                <a:ea typeface="Proxima Nova Condensed Bold"/>
                <a:cs typeface="Proxima Nova Condensed Bold"/>
                <a:sym typeface="Proxima Nova Condensed Bold"/>
              </a:rPr>
              <a:t>Women Safety</a:t>
            </a:r>
          </a:p>
          <a:p>
            <a:pPr lvl="1" algn="ctr">
              <a:lnSpc>
                <a:spcPts val="7682"/>
              </a:lnSpc>
            </a:pPr>
            <a:r>
              <a:rPr lang="en-US" sz="10001" b="1" dirty="0">
                <a:solidFill>
                  <a:srgbClr val="1A0F08"/>
                </a:solidFill>
                <a:latin typeface="Broadway" panose="04040905080B02020502" pitchFamily="82" charset="0"/>
                <a:ea typeface="Proxima Nova Condensed Bold"/>
                <a:cs typeface="Proxima Nova Condensed Bold"/>
                <a:sym typeface="Proxima Nova Condensed Bold"/>
              </a:rPr>
              <a:t> Band</a:t>
            </a:r>
          </a:p>
        </p:txBody>
      </p:sp>
    </p:spTree>
    <p:extLst>
      <p:ext uri="{BB962C8B-B14F-4D97-AF65-F5344CB8AC3E}">
        <p14:creationId xmlns:p14="http://schemas.microsoft.com/office/powerpoint/2010/main" val="40216275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2BB21A-F4CC-9E8A-1275-16AD199D402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EB029336-6DF1-0F5D-E622-C297A45756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445E2382-C635-6955-5149-580AA30DA701}"/>
              </a:ext>
            </a:extLst>
          </p:cNvPr>
          <p:cNvPicPr>
            <a:picLocks noChangeAspect="1"/>
          </p:cNvPicPr>
          <p:nvPr/>
        </p:nvPicPr>
        <p:blipFill>
          <a:blip r:embed="rId3">
            <a:extLst>
              <a:ext uri="{BEBA8EAE-BF5A-486C-A8C5-ECC9F3942E4B}">
                <a14:imgProps xmlns:a14="http://schemas.microsoft.com/office/drawing/2010/main">
                  <a14:imgLayer r:embed="rId4">
                    <a14:imgEffect>
                      <a14:artisticBlur radius="70"/>
                    </a14:imgEffect>
                    <a14:imgEffect>
                      <a14:sharpenSoften amount="-25000"/>
                    </a14:imgEffect>
                    <a14:imgEffect>
                      <a14:brightnessContrast bright="-40000" contrast="20000"/>
                    </a14:imgEffect>
                  </a14:imgLayer>
                </a14:imgProps>
              </a:ext>
              <a:ext uri="{28A0092B-C50C-407E-A947-70E740481C1C}">
                <a14:useLocalDpi xmlns:a14="http://schemas.microsoft.com/office/drawing/2010/main" val="0"/>
              </a:ext>
            </a:extLst>
          </a:blip>
          <a:srcRect l="9905" t="13847" r="9808" b="11111"/>
          <a:stretch>
            <a:fillRect/>
          </a:stretch>
        </p:blipFill>
        <p:spPr>
          <a:xfrm>
            <a:off x="1406768" y="949569"/>
            <a:ext cx="9788769" cy="5146431"/>
          </a:xfrm>
          <a:prstGeom prst="roundRect">
            <a:avLst>
              <a:gd name="adj" fmla="val 10061"/>
            </a:avLst>
          </a:prstGeom>
          <a:ln w="19050">
            <a:solidFill>
              <a:schemeClr val="bg2">
                <a:lumMod val="90000"/>
              </a:schemeClr>
            </a:solidFill>
          </a:ln>
        </p:spPr>
      </p:pic>
      <p:sp>
        <p:nvSpPr>
          <p:cNvPr id="5" name="TextBox 4">
            <a:extLst>
              <a:ext uri="{FF2B5EF4-FFF2-40B4-BE49-F238E27FC236}">
                <a16:creationId xmlns:a16="http://schemas.microsoft.com/office/drawing/2014/main" id="{3E1B94B7-3347-DA28-2BCF-48958829AA1C}"/>
              </a:ext>
            </a:extLst>
          </p:cNvPr>
          <p:cNvSpPr txBox="1"/>
          <p:nvPr/>
        </p:nvSpPr>
        <p:spPr>
          <a:xfrm>
            <a:off x="4296505" y="1195754"/>
            <a:ext cx="4009293" cy="584775"/>
          </a:xfrm>
          <a:prstGeom prst="rect">
            <a:avLst/>
          </a:prstGeom>
          <a:noFill/>
          <a:ln>
            <a:noFill/>
          </a:ln>
        </p:spPr>
        <p:txBody>
          <a:bodyPr wrap="square" rtlCol="0">
            <a:spAutoFit/>
          </a:bodyPr>
          <a:lstStyle/>
          <a:p>
            <a:r>
              <a:rPr lang="en-IN" sz="3200" dirty="0">
                <a:solidFill>
                  <a:schemeClr val="bg1">
                    <a:lumMod val="75000"/>
                  </a:schemeClr>
                </a:solidFill>
                <a:effectLst>
                  <a:outerShdw blurRad="38100" dist="38100" dir="2700000" algn="tl">
                    <a:srgbClr val="000000">
                      <a:alpha val="43137"/>
                    </a:srgbClr>
                  </a:outerShdw>
                </a:effectLst>
                <a:latin typeface="Britannic Bold" panose="020B0903060703020204" pitchFamily="34" charset="0"/>
              </a:rPr>
              <a:t>TECNOLOGY   USED</a:t>
            </a:r>
          </a:p>
        </p:txBody>
      </p:sp>
      <p:pic>
        <p:nvPicPr>
          <p:cNvPr id="9" name="Graphic 8" descr="User network">
            <a:extLst>
              <a:ext uri="{FF2B5EF4-FFF2-40B4-BE49-F238E27FC236}">
                <a16:creationId xmlns:a16="http://schemas.microsoft.com/office/drawing/2014/main" id="{461A16C3-09AC-321B-BCFE-9600A4ECA01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32691" y="5257800"/>
            <a:ext cx="1348154" cy="1219200"/>
          </a:xfrm>
          <a:prstGeom prst="rect">
            <a:avLst/>
          </a:prstGeom>
        </p:spPr>
      </p:pic>
    </p:spTree>
    <p:extLst>
      <p:ext uri="{BB962C8B-B14F-4D97-AF65-F5344CB8AC3E}">
        <p14:creationId xmlns:p14="http://schemas.microsoft.com/office/powerpoint/2010/main" val="25070485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0"/>
              </a:schemeClr>
            </a:gs>
            <a:gs pos="45000">
              <a:schemeClr val="accent1">
                <a:lumMod val="45000"/>
                <a:lumOff val="55000"/>
              </a:schemeClr>
            </a:gs>
            <a:gs pos="65000">
              <a:schemeClr val="accent1">
                <a:lumMod val="45000"/>
                <a:lumOff val="55000"/>
              </a:schemeClr>
            </a:gs>
            <a:gs pos="100000">
              <a:schemeClr val="accent1">
                <a:lumMod val="5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86302D6-34AC-4430-9E7E-B1FFDAF2039E}"/>
              </a:ext>
            </a:extLst>
          </p:cNvPr>
          <p:cNvSpPr txBox="1"/>
          <p:nvPr/>
        </p:nvSpPr>
        <p:spPr>
          <a:xfrm>
            <a:off x="12984480" y="0"/>
            <a:ext cx="3071150" cy="523220"/>
          </a:xfrm>
          <a:prstGeom prst="rect">
            <a:avLst/>
          </a:prstGeom>
          <a:noFill/>
          <a:effectLst>
            <a:outerShdw blurRad="50800" dist="38100" dir="2700000" algn="tl" rotWithShape="0">
              <a:prstClr val="black">
                <a:alpha val="72000"/>
              </a:prstClr>
            </a:outerShdw>
          </a:effectLst>
        </p:spPr>
        <p:txBody>
          <a:bodyPr wrap="square" rtlCol="0">
            <a:spAutoFit/>
          </a:bodyPr>
          <a:lstStyle/>
          <a:p>
            <a:r>
              <a:rPr lang="en-US" sz="2800" dirty="0">
                <a:ln>
                  <a:solidFill>
                    <a:prstClr val="ltGray"/>
                  </a:solidFill>
                </a:ln>
                <a:solidFill>
                  <a:schemeClr val="bg1"/>
                </a:solidFill>
                <a:latin typeface="Elephant" panose="02020904090505020303" pitchFamily="18" charset="0"/>
              </a:rPr>
              <a:t>ALGORITHM</a:t>
            </a:r>
            <a:endParaRPr lang="en-IN" sz="2800" dirty="0">
              <a:ln>
                <a:solidFill>
                  <a:prstClr val="ltGray"/>
                </a:solidFill>
              </a:ln>
              <a:solidFill>
                <a:schemeClr val="bg1"/>
              </a:solidFill>
              <a:latin typeface="Elephant" panose="02020904090505020303" pitchFamily="18" charset="0"/>
            </a:endParaRPr>
          </a:p>
        </p:txBody>
      </p:sp>
      <p:grpSp>
        <p:nvGrpSpPr>
          <p:cNvPr id="99" name="Group 98">
            <a:extLst>
              <a:ext uri="{FF2B5EF4-FFF2-40B4-BE49-F238E27FC236}">
                <a16:creationId xmlns:a16="http://schemas.microsoft.com/office/drawing/2014/main" id="{5F197B27-4500-4069-987C-1D054CC171CC}"/>
              </a:ext>
            </a:extLst>
          </p:cNvPr>
          <p:cNvGrpSpPr/>
          <p:nvPr/>
        </p:nvGrpSpPr>
        <p:grpSpPr>
          <a:xfrm>
            <a:off x="-1330839" y="1370441"/>
            <a:ext cx="1083467" cy="659833"/>
            <a:chOff x="1412231" y="1317988"/>
            <a:chExt cx="3211669" cy="701897"/>
          </a:xfrm>
          <a:scene3d>
            <a:camera prst="orthographicFront"/>
            <a:lightRig rig="threePt" dir="t">
              <a:rot lat="0" lon="0" rev="7500000"/>
            </a:lightRig>
          </a:scene3d>
        </p:grpSpPr>
        <p:sp>
          <p:nvSpPr>
            <p:cNvPr id="100" name="Rectangle: Rounded Corners 99">
              <a:extLst>
                <a:ext uri="{FF2B5EF4-FFF2-40B4-BE49-F238E27FC236}">
                  <a16:creationId xmlns:a16="http://schemas.microsoft.com/office/drawing/2014/main" id="{F4C272FF-49E3-4C9A-AC7A-492036EE8DBF}"/>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01" name="Rectangle: Rounded Corners 4">
              <a:extLst>
                <a:ext uri="{FF2B5EF4-FFF2-40B4-BE49-F238E27FC236}">
                  <a16:creationId xmlns:a16="http://schemas.microsoft.com/office/drawing/2014/main" id="{70132985-0547-4256-AE05-E5B3A8C1C195}"/>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No</a:t>
              </a:r>
              <a:endParaRPr lang="en-IN" sz="2000" kern="1200" dirty="0">
                <a:latin typeface="Bahnschrift SemiBold" panose="020B0502040204020203" pitchFamily="34" charset="0"/>
              </a:endParaRPr>
            </a:p>
          </p:txBody>
        </p:sp>
      </p:grpSp>
      <p:graphicFrame>
        <p:nvGraphicFramePr>
          <p:cNvPr id="108" name="Diagram 107">
            <a:extLst>
              <a:ext uri="{FF2B5EF4-FFF2-40B4-BE49-F238E27FC236}">
                <a16:creationId xmlns:a16="http://schemas.microsoft.com/office/drawing/2014/main" id="{076B1CE1-2688-49FA-ADF8-8B04AC40B493}"/>
              </a:ext>
            </a:extLst>
          </p:cNvPr>
          <p:cNvGraphicFramePr/>
          <p:nvPr/>
        </p:nvGraphicFramePr>
        <p:xfrm>
          <a:off x="-11780199" y="1383247"/>
          <a:ext cx="9723120" cy="52447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09" name="Group 108">
            <a:extLst>
              <a:ext uri="{FF2B5EF4-FFF2-40B4-BE49-F238E27FC236}">
                <a16:creationId xmlns:a16="http://schemas.microsoft.com/office/drawing/2014/main" id="{4DD3C748-2FA3-44DC-B398-639CE826839E}"/>
              </a:ext>
            </a:extLst>
          </p:cNvPr>
          <p:cNvGrpSpPr/>
          <p:nvPr/>
        </p:nvGrpSpPr>
        <p:grpSpPr>
          <a:xfrm rot="5400000">
            <a:off x="-10895852" y="2835962"/>
            <a:ext cx="457525" cy="395061"/>
            <a:chOff x="3108635" y="843707"/>
            <a:chExt cx="457525" cy="395061"/>
          </a:xfrm>
          <a:effectLst>
            <a:outerShdw blurRad="50800" dist="38100" dir="18900000" algn="bl" rotWithShape="0">
              <a:prstClr val="black">
                <a:alpha val="40000"/>
              </a:prstClr>
            </a:outerShdw>
          </a:effectLst>
          <a:scene3d>
            <a:camera prst="orthographicFront"/>
            <a:lightRig rig="threePt" dir="t">
              <a:rot lat="0" lon="0" rev="7500000"/>
            </a:lightRig>
          </a:scene3d>
        </p:grpSpPr>
        <p:sp>
          <p:nvSpPr>
            <p:cNvPr id="110" name="Arrow: Right 109">
              <a:extLst>
                <a:ext uri="{FF2B5EF4-FFF2-40B4-BE49-F238E27FC236}">
                  <a16:creationId xmlns:a16="http://schemas.microsoft.com/office/drawing/2014/main" id="{78C8F43E-C650-47B3-AEE7-593C05B5B147}"/>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11" name="Arrow: Right 4">
              <a:extLst>
                <a:ext uri="{FF2B5EF4-FFF2-40B4-BE49-F238E27FC236}">
                  <a16:creationId xmlns:a16="http://schemas.microsoft.com/office/drawing/2014/main" id="{022D0D1A-3AD4-43AD-9285-5B12EACBBE95}"/>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12" name="Group 111">
            <a:extLst>
              <a:ext uri="{FF2B5EF4-FFF2-40B4-BE49-F238E27FC236}">
                <a16:creationId xmlns:a16="http://schemas.microsoft.com/office/drawing/2014/main" id="{ECD54D02-67B0-4265-A6BB-F1B6F8CEC180}"/>
              </a:ext>
            </a:extLst>
          </p:cNvPr>
          <p:cNvGrpSpPr/>
          <p:nvPr/>
        </p:nvGrpSpPr>
        <p:grpSpPr>
          <a:xfrm>
            <a:off x="-8864607" y="3450088"/>
            <a:ext cx="457525" cy="395061"/>
            <a:chOff x="3108635" y="843707"/>
            <a:chExt cx="457525" cy="395061"/>
          </a:xfrm>
          <a:effectLst>
            <a:outerShdw blurRad="50800" dist="38100" dir="18900000" algn="bl" rotWithShape="0">
              <a:prstClr val="black">
                <a:alpha val="40000"/>
              </a:prstClr>
            </a:outerShdw>
          </a:effectLst>
          <a:scene3d>
            <a:camera prst="orthographicFront"/>
            <a:lightRig rig="threePt" dir="t">
              <a:rot lat="0" lon="0" rev="7500000"/>
            </a:lightRig>
          </a:scene3d>
        </p:grpSpPr>
        <p:sp>
          <p:nvSpPr>
            <p:cNvPr id="113" name="Arrow: Right 112">
              <a:extLst>
                <a:ext uri="{FF2B5EF4-FFF2-40B4-BE49-F238E27FC236}">
                  <a16:creationId xmlns:a16="http://schemas.microsoft.com/office/drawing/2014/main" id="{851AE051-E1B2-4226-BC3D-D03B240647FE}"/>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14" name="Arrow: Right 4">
              <a:extLst>
                <a:ext uri="{FF2B5EF4-FFF2-40B4-BE49-F238E27FC236}">
                  <a16:creationId xmlns:a16="http://schemas.microsoft.com/office/drawing/2014/main" id="{A6F23D29-C4B8-434C-AA7E-F4E58BD77685}"/>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15" name="Group 114">
            <a:extLst>
              <a:ext uri="{FF2B5EF4-FFF2-40B4-BE49-F238E27FC236}">
                <a16:creationId xmlns:a16="http://schemas.microsoft.com/office/drawing/2014/main" id="{54888E83-07D4-4438-8FE5-9498F935F481}"/>
              </a:ext>
            </a:extLst>
          </p:cNvPr>
          <p:cNvGrpSpPr/>
          <p:nvPr/>
        </p:nvGrpSpPr>
        <p:grpSpPr>
          <a:xfrm>
            <a:off x="-11780199" y="2725413"/>
            <a:ext cx="743903" cy="630147"/>
            <a:chOff x="1412231" y="1317988"/>
            <a:chExt cx="3211669" cy="701897"/>
          </a:xfrm>
          <a:scene3d>
            <a:camera prst="orthographicFront"/>
            <a:lightRig rig="threePt" dir="t">
              <a:rot lat="0" lon="0" rev="7500000"/>
            </a:lightRig>
          </a:scene3d>
        </p:grpSpPr>
        <p:sp>
          <p:nvSpPr>
            <p:cNvPr id="116" name="Rectangle: Rounded Corners 115">
              <a:extLst>
                <a:ext uri="{FF2B5EF4-FFF2-40B4-BE49-F238E27FC236}">
                  <a16:creationId xmlns:a16="http://schemas.microsoft.com/office/drawing/2014/main" id="{128A45D2-F537-4B69-9223-467D66A26485}"/>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17" name="Rectangle: Rounded Corners 4">
              <a:extLst>
                <a:ext uri="{FF2B5EF4-FFF2-40B4-BE49-F238E27FC236}">
                  <a16:creationId xmlns:a16="http://schemas.microsoft.com/office/drawing/2014/main" id="{EA5D68F7-43DE-4A3B-9609-26B14EFAC2BD}"/>
                </a:ext>
              </a:extLst>
            </p:cNvPr>
            <p:cNvSpPr txBox="1"/>
            <p:nvPr/>
          </p:nvSpPr>
          <p:spPr>
            <a:xfrm>
              <a:off x="1432789" y="1338546"/>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dirty="0">
                  <a:latin typeface="Bahnschrift SemiBold" panose="020B0502040204020203" pitchFamily="34" charset="0"/>
                </a:rPr>
                <a:t>No</a:t>
              </a:r>
              <a:endParaRPr lang="en-IN" sz="2000" kern="1200" dirty="0">
                <a:latin typeface="Bahnschrift SemiBold" panose="020B0502040204020203" pitchFamily="34" charset="0"/>
              </a:endParaRPr>
            </a:p>
          </p:txBody>
        </p:sp>
      </p:grpSp>
      <p:grpSp>
        <p:nvGrpSpPr>
          <p:cNvPr id="118" name="Group 117">
            <a:extLst>
              <a:ext uri="{FF2B5EF4-FFF2-40B4-BE49-F238E27FC236}">
                <a16:creationId xmlns:a16="http://schemas.microsoft.com/office/drawing/2014/main" id="{AB71C687-EEAF-40F4-8D92-414C57C01ADC}"/>
              </a:ext>
            </a:extLst>
          </p:cNvPr>
          <p:cNvGrpSpPr/>
          <p:nvPr/>
        </p:nvGrpSpPr>
        <p:grpSpPr>
          <a:xfrm>
            <a:off x="-9007795" y="3905077"/>
            <a:ext cx="743903" cy="630147"/>
            <a:chOff x="1412231" y="1317988"/>
            <a:chExt cx="3211669" cy="701897"/>
          </a:xfrm>
          <a:scene3d>
            <a:camera prst="orthographicFront"/>
            <a:lightRig rig="threePt" dir="t">
              <a:rot lat="0" lon="0" rev="7500000"/>
            </a:lightRig>
          </a:scene3d>
        </p:grpSpPr>
        <p:sp>
          <p:nvSpPr>
            <p:cNvPr id="119" name="Rectangle: Rounded Corners 118">
              <a:extLst>
                <a:ext uri="{FF2B5EF4-FFF2-40B4-BE49-F238E27FC236}">
                  <a16:creationId xmlns:a16="http://schemas.microsoft.com/office/drawing/2014/main" id="{5725DE6B-B544-4140-AD3A-93C4001E06C7}"/>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20" name="Rectangle: Rounded Corners 4">
              <a:extLst>
                <a:ext uri="{FF2B5EF4-FFF2-40B4-BE49-F238E27FC236}">
                  <a16:creationId xmlns:a16="http://schemas.microsoft.com/office/drawing/2014/main" id="{2B32A09C-B19D-4B43-9674-951242DED836}"/>
                </a:ext>
              </a:extLst>
            </p:cNvPr>
            <p:cNvSpPr txBox="1"/>
            <p:nvPr/>
          </p:nvSpPr>
          <p:spPr>
            <a:xfrm>
              <a:off x="1432789" y="1338546"/>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dirty="0">
                  <a:latin typeface="Bahnschrift SemiBold" panose="020B0502040204020203" pitchFamily="34" charset="0"/>
                </a:rPr>
                <a:t>Yes</a:t>
              </a:r>
              <a:endParaRPr lang="en-IN" sz="2000" kern="1200" dirty="0">
                <a:latin typeface="Bahnschrift SemiBold" panose="020B0502040204020203" pitchFamily="34" charset="0"/>
              </a:endParaRPr>
            </a:p>
          </p:txBody>
        </p:sp>
      </p:grpSp>
      <p:grpSp>
        <p:nvGrpSpPr>
          <p:cNvPr id="121" name="Group 120">
            <a:extLst>
              <a:ext uri="{FF2B5EF4-FFF2-40B4-BE49-F238E27FC236}">
                <a16:creationId xmlns:a16="http://schemas.microsoft.com/office/drawing/2014/main" id="{B9974325-FED3-4D39-9B18-C581CE443C01}"/>
              </a:ext>
            </a:extLst>
          </p:cNvPr>
          <p:cNvGrpSpPr/>
          <p:nvPr/>
        </p:nvGrpSpPr>
        <p:grpSpPr>
          <a:xfrm>
            <a:off x="-12144249" y="3882915"/>
            <a:ext cx="1801628" cy="1045755"/>
            <a:chOff x="1412231" y="1317988"/>
            <a:chExt cx="3211669" cy="701897"/>
          </a:xfrm>
          <a:scene3d>
            <a:camera prst="orthographicFront"/>
            <a:lightRig rig="threePt" dir="t">
              <a:rot lat="0" lon="0" rev="7500000"/>
            </a:lightRig>
          </a:scene3d>
        </p:grpSpPr>
        <p:sp>
          <p:nvSpPr>
            <p:cNvPr id="122" name="Rectangle: Rounded Corners 121">
              <a:extLst>
                <a:ext uri="{FF2B5EF4-FFF2-40B4-BE49-F238E27FC236}">
                  <a16:creationId xmlns:a16="http://schemas.microsoft.com/office/drawing/2014/main" id="{FFDBC3B0-2A26-46D0-B35B-1FBD7D76163B}"/>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23" name="Rectangle: Rounded Corners 4">
              <a:extLst>
                <a:ext uri="{FF2B5EF4-FFF2-40B4-BE49-F238E27FC236}">
                  <a16:creationId xmlns:a16="http://schemas.microsoft.com/office/drawing/2014/main" id="{C6B7A795-4221-42B5-9CB6-7E622EFA7CBE}"/>
                </a:ext>
              </a:extLst>
            </p:cNvPr>
            <p:cNvSpPr txBox="1"/>
            <p:nvPr/>
          </p:nvSpPr>
          <p:spPr>
            <a:xfrm>
              <a:off x="1432789" y="1338546"/>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dirty="0">
                  <a:latin typeface="Bahnschrift SemiBold" panose="020B0502040204020203" pitchFamily="34" charset="0"/>
                </a:rPr>
                <a:t>Continue Monitoring</a:t>
              </a:r>
              <a:endParaRPr lang="en-IN" sz="2000" kern="1200" dirty="0">
                <a:latin typeface="Bahnschrift SemiBold" panose="020B0502040204020203" pitchFamily="34" charset="0"/>
              </a:endParaRPr>
            </a:p>
          </p:txBody>
        </p:sp>
      </p:grpSp>
      <p:grpSp>
        <p:nvGrpSpPr>
          <p:cNvPr id="124" name="Group 123">
            <a:extLst>
              <a:ext uri="{FF2B5EF4-FFF2-40B4-BE49-F238E27FC236}">
                <a16:creationId xmlns:a16="http://schemas.microsoft.com/office/drawing/2014/main" id="{5F1818D9-CA30-46C7-9B72-3E6EA62B8C8D}"/>
              </a:ext>
            </a:extLst>
          </p:cNvPr>
          <p:cNvGrpSpPr/>
          <p:nvPr/>
        </p:nvGrpSpPr>
        <p:grpSpPr>
          <a:xfrm>
            <a:off x="-10864621" y="5187153"/>
            <a:ext cx="3578834" cy="762178"/>
            <a:chOff x="1412231" y="1317988"/>
            <a:chExt cx="3211669" cy="701897"/>
          </a:xfrm>
          <a:scene3d>
            <a:camera prst="orthographicFront"/>
            <a:lightRig rig="threePt" dir="t">
              <a:rot lat="0" lon="0" rev="7500000"/>
            </a:lightRig>
          </a:scene3d>
        </p:grpSpPr>
        <p:sp>
          <p:nvSpPr>
            <p:cNvPr id="125" name="Rectangle: Rounded Corners 124">
              <a:extLst>
                <a:ext uri="{FF2B5EF4-FFF2-40B4-BE49-F238E27FC236}">
                  <a16:creationId xmlns:a16="http://schemas.microsoft.com/office/drawing/2014/main" id="{7CC57B7F-5207-45B1-82C3-ACBA6DD909BE}"/>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26" name="Rectangle: Rounded Corners 4">
              <a:extLst>
                <a:ext uri="{FF2B5EF4-FFF2-40B4-BE49-F238E27FC236}">
                  <a16:creationId xmlns:a16="http://schemas.microsoft.com/office/drawing/2014/main" id="{A273CC6C-3FD7-4CC8-A915-986F8F24F1D6}"/>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Activate GPS Tracking</a:t>
              </a:r>
              <a:endParaRPr lang="en-IN" sz="2000" kern="1200" dirty="0">
                <a:latin typeface="Bahnschrift SemiBold" panose="020B0502040204020203" pitchFamily="34" charset="0"/>
              </a:endParaRPr>
            </a:p>
          </p:txBody>
        </p:sp>
      </p:grpSp>
      <p:grpSp>
        <p:nvGrpSpPr>
          <p:cNvPr id="127" name="Group 126">
            <a:extLst>
              <a:ext uri="{FF2B5EF4-FFF2-40B4-BE49-F238E27FC236}">
                <a16:creationId xmlns:a16="http://schemas.microsoft.com/office/drawing/2014/main" id="{19EDC030-58C8-4983-8F1A-5FE0FFAE3D39}"/>
              </a:ext>
            </a:extLst>
          </p:cNvPr>
          <p:cNvGrpSpPr/>
          <p:nvPr/>
        </p:nvGrpSpPr>
        <p:grpSpPr>
          <a:xfrm>
            <a:off x="-8864607" y="4676222"/>
            <a:ext cx="457525" cy="395061"/>
            <a:chOff x="3108635" y="843707"/>
            <a:chExt cx="457525" cy="395061"/>
          </a:xfrm>
          <a:effectLst>
            <a:outerShdw blurRad="50800" dist="38100" dir="18900000" algn="bl" rotWithShape="0">
              <a:prstClr val="black">
                <a:alpha val="40000"/>
              </a:prstClr>
            </a:outerShdw>
          </a:effectLst>
          <a:scene3d>
            <a:camera prst="orthographicFront"/>
            <a:lightRig rig="threePt" dir="t">
              <a:rot lat="0" lon="0" rev="7500000"/>
            </a:lightRig>
          </a:scene3d>
        </p:grpSpPr>
        <p:sp>
          <p:nvSpPr>
            <p:cNvPr id="128" name="Arrow: Right 127">
              <a:extLst>
                <a:ext uri="{FF2B5EF4-FFF2-40B4-BE49-F238E27FC236}">
                  <a16:creationId xmlns:a16="http://schemas.microsoft.com/office/drawing/2014/main" id="{3E331A58-D457-4C9D-B422-375366EE9505}"/>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29" name="Arrow: Right 4">
              <a:extLst>
                <a:ext uri="{FF2B5EF4-FFF2-40B4-BE49-F238E27FC236}">
                  <a16:creationId xmlns:a16="http://schemas.microsoft.com/office/drawing/2014/main" id="{72C691F7-F679-4533-A305-C07F7862B154}"/>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30" name="Group 129">
            <a:extLst>
              <a:ext uri="{FF2B5EF4-FFF2-40B4-BE49-F238E27FC236}">
                <a16:creationId xmlns:a16="http://schemas.microsoft.com/office/drawing/2014/main" id="{1824A235-70BB-412A-A1A1-5F820F4B903C}"/>
              </a:ext>
            </a:extLst>
          </p:cNvPr>
          <p:cNvGrpSpPr/>
          <p:nvPr/>
        </p:nvGrpSpPr>
        <p:grpSpPr>
          <a:xfrm>
            <a:off x="-11637011" y="3465925"/>
            <a:ext cx="457525" cy="335003"/>
            <a:chOff x="3108635" y="843707"/>
            <a:chExt cx="457525" cy="395061"/>
          </a:xfrm>
          <a:effectLst>
            <a:outerShdw blurRad="63500" sx="102000" sy="102000" algn="ctr" rotWithShape="0">
              <a:prstClr val="black">
                <a:alpha val="40000"/>
              </a:prstClr>
            </a:outerShdw>
          </a:effectLst>
          <a:scene3d>
            <a:camera prst="orthographicFront"/>
            <a:lightRig rig="threePt" dir="t">
              <a:rot lat="0" lon="0" rev="7500000"/>
            </a:lightRig>
          </a:scene3d>
        </p:grpSpPr>
        <p:sp>
          <p:nvSpPr>
            <p:cNvPr id="131" name="Arrow: Right 130">
              <a:extLst>
                <a:ext uri="{FF2B5EF4-FFF2-40B4-BE49-F238E27FC236}">
                  <a16:creationId xmlns:a16="http://schemas.microsoft.com/office/drawing/2014/main" id="{90F94535-0334-479B-B8BB-4F068E9215D3}"/>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32" name="Arrow: Right 4">
              <a:extLst>
                <a:ext uri="{FF2B5EF4-FFF2-40B4-BE49-F238E27FC236}">
                  <a16:creationId xmlns:a16="http://schemas.microsoft.com/office/drawing/2014/main" id="{3639861E-4298-43C7-9DC7-13DF6A52651C}"/>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33" name="Group 132">
            <a:extLst>
              <a:ext uri="{FF2B5EF4-FFF2-40B4-BE49-F238E27FC236}">
                <a16:creationId xmlns:a16="http://schemas.microsoft.com/office/drawing/2014/main" id="{79DA7861-F582-4119-8917-971C56D590E9}"/>
              </a:ext>
            </a:extLst>
          </p:cNvPr>
          <p:cNvGrpSpPr/>
          <p:nvPr/>
        </p:nvGrpSpPr>
        <p:grpSpPr>
          <a:xfrm rot="17196912">
            <a:off x="-7105163" y="5894657"/>
            <a:ext cx="457525" cy="395061"/>
            <a:chOff x="3108635" y="843707"/>
            <a:chExt cx="457525" cy="395061"/>
          </a:xfrm>
          <a:effectLst>
            <a:outerShdw blurRad="50800" dist="38100" dir="10800000" algn="r" rotWithShape="0">
              <a:prstClr val="black">
                <a:alpha val="40000"/>
              </a:prstClr>
            </a:outerShdw>
          </a:effectLst>
          <a:scene3d>
            <a:camera prst="orthographicFront"/>
            <a:lightRig rig="threePt" dir="t">
              <a:rot lat="0" lon="0" rev="7500000"/>
            </a:lightRig>
          </a:scene3d>
        </p:grpSpPr>
        <p:sp>
          <p:nvSpPr>
            <p:cNvPr id="134" name="Arrow: Right 133">
              <a:extLst>
                <a:ext uri="{FF2B5EF4-FFF2-40B4-BE49-F238E27FC236}">
                  <a16:creationId xmlns:a16="http://schemas.microsoft.com/office/drawing/2014/main" id="{3D2D96DC-D7D6-4157-8A77-CDC8BCA0ECA2}"/>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35" name="Arrow: Right 4">
              <a:extLst>
                <a:ext uri="{FF2B5EF4-FFF2-40B4-BE49-F238E27FC236}">
                  <a16:creationId xmlns:a16="http://schemas.microsoft.com/office/drawing/2014/main" id="{A8763226-1A22-4916-A88F-554E54A44C44}"/>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36" name="Group 135">
            <a:extLst>
              <a:ext uri="{FF2B5EF4-FFF2-40B4-BE49-F238E27FC236}">
                <a16:creationId xmlns:a16="http://schemas.microsoft.com/office/drawing/2014/main" id="{3641C53C-472C-4B1C-A96F-173F26DF65C0}"/>
              </a:ext>
            </a:extLst>
          </p:cNvPr>
          <p:cNvGrpSpPr/>
          <p:nvPr/>
        </p:nvGrpSpPr>
        <p:grpSpPr>
          <a:xfrm>
            <a:off x="-6401270" y="4560332"/>
            <a:ext cx="3211669" cy="1021902"/>
            <a:chOff x="1412231" y="1317988"/>
            <a:chExt cx="3211669" cy="701897"/>
          </a:xfrm>
          <a:scene3d>
            <a:camera prst="orthographicFront"/>
            <a:lightRig rig="threePt" dir="t">
              <a:rot lat="0" lon="0" rev="7500000"/>
            </a:lightRig>
          </a:scene3d>
        </p:grpSpPr>
        <p:sp>
          <p:nvSpPr>
            <p:cNvPr id="137" name="Rectangle: Rounded Corners 136">
              <a:extLst>
                <a:ext uri="{FF2B5EF4-FFF2-40B4-BE49-F238E27FC236}">
                  <a16:creationId xmlns:a16="http://schemas.microsoft.com/office/drawing/2014/main" id="{001695DC-2155-47DE-B286-8495A394052D}"/>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38" name="Rectangle: Rounded Corners 4">
              <a:extLst>
                <a:ext uri="{FF2B5EF4-FFF2-40B4-BE49-F238E27FC236}">
                  <a16:creationId xmlns:a16="http://schemas.microsoft.com/office/drawing/2014/main" id="{42645E5A-FDCC-47EC-A716-06D385BBDB63}"/>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Send </a:t>
              </a:r>
              <a:r>
                <a:rPr lang="en-US" sz="2000" dirty="0">
                  <a:latin typeface="Bahnschrift SemiBold" panose="020B0502040204020203" pitchFamily="34" charset="0"/>
                </a:rPr>
                <a:t>Al</a:t>
              </a:r>
              <a:r>
                <a:rPr lang="en-US" sz="2000" kern="1200" dirty="0">
                  <a:latin typeface="Bahnschrift SemiBold" panose="020B0502040204020203" pitchFamily="34" charset="0"/>
                </a:rPr>
                <a:t>ert to Contacts </a:t>
              </a:r>
            </a:p>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(Family / Friends / Police)</a:t>
              </a:r>
              <a:endParaRPr lang="en-IN" sz="2000" kern="1200" dirty="0">
                <a:latin typeface="Bahnschrift SemiBold" panose="020B0502040204020203" pitchFamily="34" charset="0"/>
              </a:endParaRPr>
            </a:p>
          </p:txBody>
        </p:sp>
      </p:grpSp>
      <p:grpSp>
        <p:nvGrpSpPr>
          <p:cNvPr id="139" name="Group 138">
            <a:extLst>
              <a:ext uri="{FF2B5EF4-FFF2-40B4-BE49-F238E27FC236}">
                <a16:creationId xmlns:a16="http://schemas.microsoft.com/office/drawing/2014/main" id="{A03F638D-8577-45ED-B6EB-F6176ABD0D16}"/>
              </a:ext>
            </a:extLst>
          </p:cNvPr>
          <p:cNvGrpSpPr/>
          <p:nvPr/>
        </p:nvGrpSpPr>
        <p:grpSpPr>
          <a:xfrm>
            <a:off x="-5529893" y="1128788"/>
            <a:ext cx="3559792" cy="1067684"/>
            <a:chOff x="1412231" y="1317988"/>
            <a:chExt cx="3211669" cy="701897"/>
          </a:xfrm>
          <a:scene3d>
            <a:camera prst="orthographicFront"/>
            <a:lightRig rig="threePt" dir="t">
              <a:rot lat="0" lon="0" rev="7500000"/>
            </a:lightRig>
          </a:scene3d>
        </p:grpSpPr>
        <p:sp>
          <p:nvSpPr>
            <p:cNvPr id="140" name="Rectangle: Rounded Corners 139">
              <a:extLst>
                <a:ext uri="{FF2B5EF4-FFF2-40B4-BE49-F238E27FC236}">
                  <a16:creationId xmlns:a16="http://schemas.microsoft.com/office/drawing/2014/main" id="{0355EF37-1E2E-41B8-8410-4D30BD900A8B}"/>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41" name="Rectangle: Rounded Corners 4">
              <a:extLst>
                <a:ext uri="{FF2B5EF4-FFF2-40B4-BE49-F238E27FC236}">
                  <a16:creationId xmlns:a16="http://schemas.microsoft.com/office/drawing/2014/main" id="{3B27645C-864C-4737-94F0-70EF8C05D0EC}"/>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Help Arrived / Emergency Solved</a:t>
              </a:r>
              <a:endParaRPr lang="en-IN" sz="2000" kern="1200" dirty="0">
                <a:latin typeface="Bahnschrift SemiBold" panose="020B0502040204020203" pitchFamily="34" charset="0"/>
              </a:endParaRPr>
            </a:p>
          </p:txBody>
        </p:sp>
      </p:grpSp>
      <p:grpSp>
        <p:nvGrpSpPr>
          <p:cNvPr id="142" name="Group 141">
            <a:extLst>
              <a:ext uri="{FF2B5EF4-FFF2-40B4-BE49-F238E27FC236}">
                <a16:creationId xmlns:a16="http://schemas.microsoft.com/office/drawing/2014/main" id="{06A2E309-40B7-4D4E-81BF-FB0F29FA757C}"/>
              </a:ext>
            </a:extLst>
          </p:cNvPr>
          <p:cNvGrpSpPr/>
          <p:nvPr/>
        </p:nvGrpSpPr>
        <p:grpSpPr>
          <a:xfrm>
            <a:off x="-6827433" y="2852880"/>
            <a:ext cx="3211669" cy="1178541"/>
            <a:chOff x="1412231" y="1317988"/>
            <a:chExt cx="3211669" cy="701897"/>
          </a:xfrm>
          <a:scene3d>
            <a:camera prst="orthographicFront"/>
            <a:lightRig rig="threePt" dir="t">
              <a:rot lat="0" lon="0" rev="7500000"/>
            </a:lightRig>
          </a:scene3d>
        </p:grpSpPr>
        <p:sp>
          <p:nvSpPr>
            <p:cNvPr id="143" name="Rectangle: Rounded Corners 142">
              <a:extLst>
                <a:ext uri="{FF2B5EF4-FFF2-40B4-BE49-F238E27FC236}">
                  <a16:creationId xmlns:a16="http://schemas.microsoft.com/office/drawing/2014/main" id="{55F76AC5-83F2-471C-B617-D17BBF82ADE8}"/>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44" name="Rectangle: Rounded Corners 4">
              <a:extLst>
                <a:ext uri="{FF2B5EF4-FFF2-40B4-BE49-F238E27FC236}">
                  <a16:creationId xmlns:a16="http://schemas.microsoft.com/office/drawing/2014/main" id="{60B08A3D-152C-474C-8649-C35B7795536C}"/>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Optional : Start Audio Recording </a:t>
              </a:r>
              <a:endParaRPr lang="en-IN" sz="2000" kern="1200" dirty="0">
                <a:latin typeface="Bahnschrift SemiBold" panose="020B0502040204020203" pitchFamily="34" charset="0"/>
              </a:endParaRPr>
            </a:p>
          </p:txBody>
        </p:sp>
      </p:grpSp>
      <p:grpSp>
        <p:nvGrpSpPr>
          <p:cNvPr id="145" name="Group 144">
            <a:extLst>
              <a:ext uri="{FF2B5EF4-FFF2-40B4-BE49-F238E27FC236}">
                <a16:creationId xmlns:a16="http://schemas.microsoft.com/office/drawing/2014/main" id="{58D1F037-C68A-49C5-B01D-68F5CD25A17A}"/>
              </a:ext>
            </a:extLst>
          </p:cNvPr>
          <p:cNvGrpSpPr/>
          <p:nvPr/>
        </p:nvGrpSpPr>
        <p:grpSpPr>
          <a:xfrm>
            <a:off x="-3126489" y="2921461"/>
            <a:ext cx="1083467" cy="659833"/>
            <a:chOff x="1412231" y="1317988"/>
            <a:chExt cx="3211669" cy="701897"/>
          </a:xfrm>
          <a:scene3d>
            <a:camera prst="orthographicFront"/>
            <a:lightRig rig="threePt" dir="t">
              <a:rot lat="0" lon="0" rev="7500000"/>
            </a:lightRig>
          </a:scene3d>
        </p:grpSpPr>
        <p:sp>
          <p:nvSpPr>
            <p:cNvPr id="146" name="Rectangle: Rounded Corners 145">
              <a:extLst>
                <a:ext uri="{FF2B5EF4-FFF2-40B4-BE49-F238E27FC236}">
                  <a16:creationId xmlns:a16="http://schemas.microsoft.com/office/drawing/2014/main" id="{8F475E5B-C12B-4CE3-9EE4-2E263ED9BF77}"/>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47" name="Rectangle: Rounded Corners 4">
              <a:extLst>
                <a:ext uri="{FF2B5EF4-FFF2-40B4-BE49-F238E27FC236}">
                  <a16:creationId xmlns:a16="http://schemas.microsoft.com/office/drawing/2014/main" id="{97B6EFE7-1B44-4A0C-975B-D7BC3859B6BF}"/>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Yes</a:t>
              </a:r>
              <a:endParaRPr lang="en-IN" sz="2000" kern="1200" dirty="0">
                <a:latin typeface="Bahnschrift SemiBold" panose="020B0502040204020203" pitchFamily="34" charset="0"/>
              </a:endParaRPr>
            </a:p>
          </p:txBody>
        </p:sp>
      </p:grpSp>
      <p:grpSp>
        <p:nvGrpSpPr>
          <p:cNvPr id="148" name="Group 147">
            <a:extLst>
              <a:ext uri="{FF2B5EF4-FFF2-40B4-BE49-F238E27FC236}">
                <a16:creationId xmlns:a16="http://schemas.microsoft.com/office/drawing/2014/main" id="{C52D6744-80DC-4AFB-BACC-AC90E1A7B1CC}"/>
              </a:ext>
            </a:extLst>
          </p:cNvPr>
          <p:cNvGrpSpPr/>
          <p:nvPr/>
        </p:nvGrpSpPr>
        <p:grpSpPr>
          <a:xfrm>
            <a:off x="-2977648" y="4354128"/>
            <a:ext cx="1321210" cy="701897"/>
            <a:chOff x="1412231" y="1317988"/>
            <a:chExt cx="3211669" cy="701897"/>
          </a:xfrm>
          <a:scene3d>
            <a:camera prst="orthographicFront"/>
            <a:lightRig rig="threePt" dir="t">
              <a:rot lat="0" lon="0" rev="7500000"/>
            </a:lightRig>
          </a:scene3d>
        </p:grpSpPr>
        <p:sp>
          <p:nvSpPr>
            <p:cNvPr id="149" name="Rectangle: Rounded Corners 148">
              <a:extLst>
                <a:ext uri="{FF2B5EF4-FFF2-40B4-BE49-F238E27FC236}">
                  <a16:creationId xmlns:a16="http://schemas.microsoft.com/office/drawing/2014/main" id="{D7EA5E90-D796-40B4-9CFE-B678A0372CC4}"/>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50" name="Rectangle: Rounded Corners 4">
              <a:extLst>
                <a:ext uri="{FF2B5EF4-FFF2-40B4-BE49-F238E27FC236}">
                  <a16:creationId xmlns:a16="http://schemas.microsoft.com/office/drawing/2014/main" id="{2D9EBFEC-3EAA-42E7-8B5E-866072018244}"/>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dirty="0">
                  <a:latin typeface="Bahnschrift SemiBold" panose="020B0502040204020203" pitchFamily="34" charset="0"/>
                </a:rPr>
                <a:t>Stop</a:t>
              </a:r>
              <a:endParaRPr lang="en-IN" sz="2000" kern="1200" dirty="0">
                <a:latin typeface="Bahnschrift SemiBold" panose="020B0502040204020203" pitchFamily="34" charset="0"/>
              </a:endParaRPr>
            </a:p>
          </p:txBody>
        </p:sp>
      </p:grpSp>
      <p:grpSp>
        <p:nvGrpSpPr>
          <p:cNvPr id="151" name="Group 150">
            <a:extLst>
              <a:ext uri="{FF2B5EF4-FFF2-40B4-BE49-F238E27FC236}">
                <a16:creationId xmlns:a16="http://schemas.microsoft.com/office/drawing/2014/main" id="{32472D21-0581-424D-AA87-802A12FD4D13}"/>
              </a:ext>
            </a:extLst>
          </p:cNvPr>
          <p:cNvGrpSpPr/>
          <p:nvPr/>
        </p:nvGrpSpPr>
        <p:grpSpPr>
          <a:xfrm rot="10800000">
            <a:off x="-5294078" y="4071180"/>
            <a:ext cx="457525" cy="395061"/>
            <a:chOff x="3108635" y="843707"/>
            <a:chExt cx="457525" cy="395061"/>
          </a:xfrm>
          <a:effectLst>
            <a:outerShdw blurRad="50800" dist="38100" dir="5400000" algn="t" rotWithShape="0">
              <a:prstClr val="black">
                <a:alpha val="40000"/>
              </a:prstClr>
            </a:outerShdw>
          </a:effectLst>
          <a:scene3d>
            <a:camera prst="orthographicFront"/>
            <a:lightRig rig="threePt" dir="t">
              <a:rot lat="0" lon="0" rev="7500000"/>
            </a:lightRig>
          </a:scene3d>
        </p:grpSpPr>
        <p:sp>
          <p:nvSpPr>
            <p:cNvPr id="152" name="Arrow: Right 151">
              <a:extLst>
                <a:ext uri="{FF2B5EF4-FFF2-40B4-BE49-F238E27FC236}">
                  <a16:creationId xmlns:a16="http://schemas.microsoft.com/office/drawing/2014/main" id="{610C0675-2B3E-442E-B3EF-6E19E78BA3B5}"/>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53" name="Arrow: Right 4">
              <a:extLst>
                <a:ext uri="{FF2B5EF4-FFF2-40B4-BE49-F238E27FC236}">
                  <a16:creationId xmlns:a16="http://schemas.microsoft.com/office/drawing/2014/main" id="{0AE536EE-22B9-4CE1-8FF0-341C27D864E6}"/>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54" name="Group 153">
            <a:extLst>
              <a:ext uri="{FF2B5EF4-FFF2-40B4-BE49-F238E27FC236}">
                <a16:creationId xmlns:a16="http://schemas.microsoft.com/office/drawing/2014/main" id="{F8DBA782-8116-463A-A3DE-8430AD6A1FCA}"/>
              </a:ext>
            </a:extLst>
          </p:cNvPr>
          <p:cNvGrpSpPr/>
          <p:nvPr/>
        </p:nvGrpSpPr>
        <p:grpSpPr>
          <a:xfrm rot="11925609">
            <a:off x="-5170224" y="2287996"/>
            <a:ext cx="457525" cy="395061"/>
            <a:chOff x="3108635" y="843707"/>
            <a:chExt cx="457525" cy="395061"/>
          </a:xfrm>
          <a:effectLst>
            <a:outerShdw blurRad="50800" dist="38100" dir="13500000" algn="br" rotWithShape="0">
              <a:prstClr val="black">
                <a:alpha val="40000"/>
              </a:prstClr>
            </a:outerShdw>
          </a:effectLst>
          <a:scene3d>
            <a:camera prst="orthographicFront"/>
            <a:lightRig rig="threePt" dir="t">
              <a:rot lat="0" lon="0" rev="7500000"/>
            </a:lightRig>
          </a:scene3d>
        </p:grpSpPr>
        <p:sp>
          <p:nvSpPr>
            <p:cNvPr id="155" name="Arrow: Right 154">
              <a:extLst>
                <a:ext uri="{FF2B5EF4-FFF2-40B4-BE49-F238E27FC236}">
                  <a16:creationId xmlns:a16="http://schemas.microsoft.com/office/drawing/2014/main" id="{3E7A0C95-46CF-4A29-BD67-942B7F1C5E92}"/>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56" name="Arrow: Right 4">
              <a:extLst>
                <a:ext uri="{FF2B5EF4-FFF2-40B4-BE49-F238E27FC236}">
                  <a16:creationId xmlns:a16="http://schemas.microsoft.com/office/drawing/2014/main" id="{9A730A28-7E52-4BC9-B78E-4F5BC0084AAA}"/>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57" name="Group 156">
            <a:extLst>
              <a:ext uri="{FF2B5EF4-FFF2-40B4-BE49-F238E27FC236}">
                <a16:creationId xmlns:a16="http://schemas.microsoft.com/office/drawing/2014/main" id="{9A0FAE39-B52B-4B7E-A3E8-69A1F7B9A99A}"/>
              </a:ext>
            </a:extLst>
          </p:cNvPr>
          <p:cNvGrpSpPr/>
          <p:nvPr/>
        </p:nvGrpSpPr>
        <p:grpSpPr>
          <a:xfrm rot="20459030">
            <a:off x="-3267440" y="2345910"/>
            <a:ext cx="457525" cy="395061"/>
            <a:chOff x="3108635" y="843707"/>
            <a:chExt cx="457525" cy="395061"/>
          </a:xfrm>
          <a:effectLst>
            <a:outerShdw blurRad="50800" dist="38100" algn="l" rotWithShape="0">
              <a:prstClr val="black">
                <a:alpha val="40000"/>
              </a:prstClr>
            </a:outerShdw>
          </a:effectLst>
          <a:scene3d>
            <a:camera prst="orthographicFront"/>
            <a:lightRig rig="threePt" dir="t">
              <a:rot lat="0" lon="0" rev="7500000"/>
            </a:lightRig>
          </a:scene3d>
        </p:grpSpPr>
        <p:sp>
          <p:nvSpPr>
            <p:cNvPr id="158" name="Arrow: Right 157">
              <a:extLst>
                <a:ext uri="{FF2B5EF4-FFF2-40B4-BE49-F238E27FC236}">
                  <a16:creationId xmlns:a16="http://schemas.microsoft.com/office/drawing/2014/main" id="{63184903-ADEA-4767-B2FF-FD6DEF7317B5}"/>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59" name="Arrow: Right 4">
              <a:extLst>
                <a:ext uri="{FF2B5EF4-FFF2-40B4-BE49-F238E27FC236}">
                  <a16:creationId xmlns:a16="http://schemas.microsoft.com/office/drawing/2014/main" id="{DA0B1623-34B3-4A77-8C26-DBDBF8759FD7}"/>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60" name="Group 159">
            <a:extLst>
              <a:ext uri="{FF2B5EF4-FFF2-40B4-BE49-F238E27FC236}">
                <a16:creationId xmlns:a16="http://schemas.microsoft.com/office/drawing/2014/main" id="{312A5544-9F9B-47AE-8D91-FD2E663083A6}"/>
              </a:ext>
            </a:extLst>
          </p:cNvPr>
          <p:cNvGrpSpPr/>
          <p:nvPr/>
        </p:nvGrpSpPr>
        <p:grpSpPr>
          <a:xfrm rot="20994792">
            <a:off x="-2711585" y="3772920"/>
            <a:ext cx="457525" cy="395061"/>
            <a:chOff x="3108635" y="843707"/>
            <a:chExt cx="457525" cy="395061"/>
          </a:xfrm>
          <a:effectLst>
            <a:outerShdw blurRad="50800" dist="38100" dir="5400000" algn="t" rotWithShape="0">
              <a:prstClr val="black">
                <a:alpha val="40000"/>
              </a:prstClr>
            </a:outerShdw>
          </a:effectLst>
          <a:scene3d>
            <a:camera prst="orthographicFront"/>
            <a:lightRig rig="threePt" dir="t">
              <a:rot lat="0" lon="0" rev="7500000"/>
            </a:lightRig>
          </a:scene3d>
        </p:grpSpPr>
        <p:sp>
          <p:nvSpPr>
            <p:cNvPr id="161" name="Arrow: Right 160">
              <a:extLst>
                <a:ext uri="{FF2B5EF4-FFF2-40B4-BE49-F238E27FC236}">
                  <a16:creationId xmlns:a16="http://schemas.microsoft.com/office/drawing/2014/main" id="{C41A4C5D-1D69-40AB-8F2F-C51394455748}"/>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62" name="Arrow: Right 4">
              <a:extLst>
                <a:ext uri="{FF2B5EF4-FFF2-40B4-BE49-F238E27FC236}">
                  <a16:creationId xmlns:a16="http://schemas.microsoft.com/office/drawing/2014/main" id="{66A39A28-9115-4474-91E9-426D75F7F401}"/>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dirty="0"/>
            </a:p>
          </p:txBody>
        </p:sp>
      </p:grpSp>
      <p:grpSp>
        <p:nvGrpSpPr>
          <p:cNvPr id="163" name="Group 162">
            <a:extLst>
              <a:ext uri="{FF2B5EF4-FFF2-40B4-BE49-F238E27FC236}">
                <a16:creationId xmlns:a16="http://schemas.microsoft.com/office/drawing/2014/main" id="{F3A32E6B-0650-4661-A424-1B88DDA04CC0}"/>
              </a:ext>
            </a:extLst>
          </p:cNvPr>
          <p:cNvGrpSpPr/>
          <p:nvPr/>
        </p:nvGrpSpPr>
        <p:grpSpPr>
          <a:xfrm rot="10800000">
            <a:off x="-5118850" y="5590565"/>
            <a:ext cx="457525" cy="395061"/>
            <a:chOff x="3108635" y="843707"/>
            <a:chExt cx="457525" cy="395061"/>
          </a:xfrm>
          <a:effectLst>
            <a:outerShdw blurRad="50800" dist="38100" dir="5400000" algn="t" rotWithShape="0">
              <a:prstClr val="black">
                <a:alpha val="40000"/>
              </a:prstClr>
            </a:outerShdw>
          </a:effectLst>
          <a:scene3d>
            <a:camera prst="orthographicFront"/>
            <a:lightRig rig="threePt" dir="t">
              <a:rot lat="0" lon="0" rev="7500000"/>
            </a:lightRig>
          </a:scene3d>
        </p:grpSpPr>
        <p:sp>
          <p:nvSpPr>
            <p:cNvPr id="164" name="Arrow: Right 163">
              <a:extLst>
                <a:ext uri="{FF2B5EF4-FFF2-40B4-BE49-F238E27FC236}">
                  <a16:creationId xmlns:a16="http://schemas.microsoft.com/office/drawing/2014/main" id="{B3B4B835-8103-4D43-AEC2-6FEB444EBAB3}"/>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65" name="Arrow: Right 4">
              <a:extLst>
                <a:ext uri="{FF2B5EF4-FFF2-40B4-BE49-F238E27FC236}">
                  <a16:creationId xmlns:a16="http://schemas.microsoft.com/office/drawing/2014/main" id="{638AB261-9E0C-45DA-9DEE-D3DC1173E768}"/>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66" name="Group 165">
            <a:extLst>
              <a:ext uri="{FF2B5EF4-FFF2-40B4-BE49-F238E27FC236}">
                <a16:creationId xmlns:a16="http://schemas.microsoft.com/office/drawing/2014/main" id="{4C3B2BBD-943F-447F-A137-43B1A2801E86}"/>
              </a:ext>
            </a:extLst>
          </p:cNvPr>
          <p:cNvGrpSpPr/>
          <p:nvPr/>
        </p:nvGrpSpPr>
        <p:grpSpPr>
          <a:xfrm rot="16200000">
            <a:off x="-10580221" y="1480657"/>
            <a:ext cx="457525" cy="395061"/>
            <a:chOff x="3108635" y="843707"/>
            <a:chExt cx="457525" cy="395061"/>
          </a:xfrm>
          <a:effectLst>
            <a:outerShdw blurRad="50800" dist="38100" dir="5400000" algn="t" rotWithShape="0">
              <a:prstClr val="black">
                <a:alpha val="40000"/>
              </a:prstClr>
            </a:outerShdw>
          </a:effectLst>
          <a:scene3d>
            <a:camera prst="orthographicFront"/>
            <a:lightRig rig="threePt" dir="t">
              <a:rot lat="0" lon="0" rev="7500000"/>
            </a:lightRig>
          </a:scene3d>
        </p:grpSpPr>
        <p:sp>
          <p:nvSpPr>
            <p:cNvPr id="167" name="Arrow: Right 166">
              <a:extLst>
                <a:ext uri="{FF2B5EF4-FFF2-40B4-BE49-F238E27FC236}">
                  <a16:creationId xmlns:a16="http://schemas.microsoft.com/office/drawing/2014/main" id="{F294F79E-ED04-4B05-9B1C-C98299415CA2}"/>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68" name="Arrow: Right 4">
              <a:extLst>
                <a:ext uri="{FF2B5EF4-FFF2-40B4-BE49-F238E27FC236}">
                  <a16:creationId xmlns:a16="http://schemas.microsoft.com/office/drawing/2014/main" id="{5D0EEB56-8405-4A73-BC99-8D399D08A097}"/>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69" name="Group 168">
            <a:extLst>
              <a:ext uri="{FF2B5EF4-FFF2-40B4-BE49-F238E27FC236}">
                <a16:creationId xmlns:a16="http://schemas.microsoft.com/office/drawing/2014/main" id="{DDDF8BAC-774A-4340-8FE9-92404B90F31E}"/>
              </a:ext>
            </a:extLst>
          </p:cNvPr>
          <p:cNvGrpSpPr/>
          <p:nvPr/>
        </p:nvGrpSpPr>
        <p:grpSpPr>
          <a:xfrm>
            <a:off x="-8670802" y="2174754"/>
            <a:ext cx="457525" cy="395061"/>
            <a:chOff x="3108635" y="843707"/>
            <a:chExt cx="457525" cy="395061"/>
          </a:xfrm>
          <a:effectLst>
            <a:outerShdw blurRad="50800" dist="38100" dir="18900000" algn="bl" rotWithShape="0">
              <a:prstClr val="black">
                <a:alpha val="40000"/>
              </a:prstClr>
            </a:outerShdw>
          </a:effectLst>
          <a:scene3d>
            <a:camera prst="orthographicFront"/>
            <a:lightRig rig="threePt" dir="t">
              <a:rot lat="0" lon="0" rev="7500000"/>
            </a:lightRig>
          </a:scene3d>
        </p:grpSpPr>
        <p:sp>
          <p:nvSpPr>
            <p:cNvPr id="170" name="Arrow: Right 169">
              <a:extLst>
                <a:ext uri="{FF2B5EF4-FFF2-40B4-BE49-F238E27FC236}">
                  <a16:creationId xmlns:a16="http://schemas.microsoft.com/office/drawing/2014/main" id="{BF6474B7-363D-4186-BCA7-A759B7E89024}"/>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71" name="Arrow: Right 4">
              <a:extLst>
                <a:ext uri="{FF2B5EF4-FFF2-40B4-BE49-F238E27FC236}">
                  <a16:creationId xmlns:a16="http://schemas.microsoft.com/office/drawing/2014/main" id="{EEF29840-A16B-4DBE-85D6-87DDAFBC5BD2}"/>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72" name="Group 171">
            <a:extLst>
              <a:ext uri="{FF2B5EF4-FFF2-40B4-BE49-F238E27FC236}">
                <a16:creationId xmlns:a16="http://schemas.microsoft.com/office/drawing/2014/main" id="{8116723C-4194-4DF3-A678-33A101995A04}"/>
              </a:ext>
            </a:extLst>
          </p:cNvPr>
          <p:cNvGrpSpPr/>
          <p:nvPr/>
        </p:nvGrpSpPr>
        <p:grpSpPr>
          <a:xfrm>
            <a:off x="-12046240" y="1373639"/>
            <a:ext cx="1421161" cy="630147"/>
            <a:chOff x="1412231" y="1317988"/>
            <a:chExt cx="3211669" cy="701897"/>
          </a:xfrm>
          <a:scene3d>
            <a:camera prst="orthographicFront"/>
            <a:lightRig rig="threePt" dir="t">
              <a:rot lat="0" lon="0" rev="7500000"/>
            </a:lightRig>
          </a:scene3d>
        </p:grpSpPr>
        <p:sp>
          <p:nvSpPr>
            <p:cNvPr id="173" name="Rectangle: Rounded Corners 172">
              <a:extLst>
                <a:ext uri="{FF2B5EF4-FFF2-40B4-BE49-F238E27FC236}">
                  <a16:creationId xmlns:a16="http://schemas.microsoft.com/office/drawing/2014/main" id="{320EBFB3-BE81-4DE0-A468-4FED61CBCA04}"/>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74" name="Rectangle: Rounded Corners 4">
              <a:extLst>
                <a:ext uri="{FF2B5EF4-FFF2-40B4-BE49-F238E27FC236}">
                  <a16:creationId xmlns:a16="http://schemas.microsoft.com/office/drawing/2014/main" id="{1EB46163-39BA-477C-9733-3CEB0596700B}"/>
                </a:ext>
              </a:extLst>
            </p:cNvPr>
            <p:cNvSpPr txBox="1"/>
            <p:nvPr/>
          </p:nvSpPr>
          <p:spPr>
            <a:xfrm>
              <a:off x="1432789" y="1338546"/>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solidFill>
                    <a:schemeClr val="bg1"/>
                  </a:solidFill>
                  <a:latin typeface="Bahnschrift SemiBold" panose="020B0502040204020203" pitchFamily="34" charset="0"/>
                </a:rPr>
                <a:t>START</a:t>
              </a:r>
              <a:endParaRPr lang="en-IN" sz="2000" kern="1200" dirty="0">
                <a:solidFill>
                  <a:schemeClr val="bg1"/>
                </a:solidFill>
                <a:latin typeface="Bahnschrift SemiBold" panose="020B0502040204020203" pitchFamily="34" charset="0"/>
              </a:endParaRPr>
            </a:p>
          </p:txBody>
        </p:sp>
      </p:grpSp>
      <p:grpSp>
        <p:nvGrpSpPr>
          <p:cNvPr id="175" name="Group 174">
            <a:extLst>
              <a:ext uri="{FF2B5EF4-FFF2-40B4-BE49-F238E27FC236}">
                <a16:creationId xmlns:a16="http://schemas.microsoft.com/office/drawing/2014/main" id="{5F99E022-9A4B-45D6-B3A4-F7BC9AF770C1}"/>
              </a:ext>
            </a:extLst>
          </p:cNvPr>
          <p:cNvGrpSpPr/>
          <p:nvPr/>
        </p:nvGrpSpPr>
        <p:grpSpPr>
          <a:xfrm>
            <a:off x="-10066950" y="1355183"/>
            <a:ext cx="3803631" cy="630147"/>
            <a:chOff x="1412231" y="1317988"/>
            <a:chExt cx="3211669" cy="701897"/>
          </a:xfrm>
          <a:scene3d>
            <a:camera prst="orthographicFront"/>
            <a:lightRig rig="threePt" dir="t">
              <a:rot lat="0" lon="0" rev="7500000"/>
            </a:lightRig>
          </a:scene3d>
        </p:grpSpPr>
        <p:sp>
          <p:nvSpPr>
            <p:cNvPr id="176" name="Rectangle: Rounded Corners 175">
              <a:extLst>
                <a:ext uri="{FF2B5EF4-FFF2-40B4-BE49-F238E27FC236}">
                  <a16:creationId xmlns:a16="http://schemas.microsoft.com/office/drawing/2014/main" id="{7B45C4E9-02C6-4BE6-8242-AF4EDCD2F50E}"/>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77" name="Rectangle: Rounded Corners 4">
              <a:extLst>
                <a:ext uri="{FF2B5EF4-FFF2-40B4-BE49-F238E27FC236}">
                  <a16:creationId xmlns:a16="http://schemas.microsoft.com/office/drawing/2014/main" id="{8A520FF2-5823-4959-BE4B-4CAF03CF33A5}"/>
                </a:ext>
              </a:extLst>
            </p:cNvPr>
            <p:cNvSpPr txBox="1"/>
            <p:nvPr/>
          </p:nvSpPr>
          <p:spPr>
            <a:xfrm>
              <a:off x="1432788" y="1338545"/>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Initialize Band &amp; Connect to App</a:t>
              </a:r>
              <a:endParaRPr lang="en-IN" sz="2000" kern="1200" dirty="0">
                <a:latin typeface="Bahnschrift SemiBold" panose="020B0502040204020203" pitchFamily="34" charset="0"/>
              </a:endParaRPr>
            </a:p>
          </p:txBody>
        </p:sp>
      </p:grpSp>
      <p:grpSp>
        <p:nvGrpSpPr>
          <p:cNvPr id="178" name="Group 177">
            <a:extLst>
              <a:ext uri="{FF2B5EF4-FFF2-40B4-BE49-F238E27FC236}">
                <a16:creationId xmlns:a16="http://schemas.microsoft.com/office/drawing/2014/main" id="{458B7371-72C6-45B0-B6C2-4D7B61E2E304}"/>
              </a:ext>
            </a:extLst>
          </p:cNvPr>
          <p:cNvGrpSpPr/>
          <p:nvPr/>
        </p:nvGrpSpPr>
        <p:grpSpPr>
          <a:xfrm>
            <a:off x="-10379066" y="2639687"/>
            <a:ext cx="3327390" cy="630147"/>
            <a:chOff x="1412231" y="1317988"/>
            <a:chExt cx="3211669" cy="701897"/>
          </a:xfrm>
          <a:scene3d>
            <a:camera prst="orthographicFront"/>
            <a:lightRig rig="threePt" dir="t">
              <a:rot lat="0" lon="0" rev="7500000"/>
            </a:lightRig>
          </a:scene3d>
        </p:grpSpPr>
        <p:sp>
          <p:nvSpPr>
            <p:cNvPr id="179" name="Rectangle: Rounded Corners 178">
              <a:extLst>
                <a:ext uri="{FF2B5EF4-FFF2-40B4-BE49-F238E27FC236}">
                  <a16:creationId xmlns:a16="http://schemas.microsoft.com/office/drawing/2014/main" id="{AF2F19F3-CF40-4385-AABE-89C8A77D2961}"/>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80" name="Rectangle: Rounded Corners 4">
              <a:extLst>
                <a:ext uri="{FF2B5EF4-FFF2-40B4-BE49-F238E27FC236}">
                  <a16:creationId xmlns:a16="http://schemas.microsoft.com/office/drawing/2014/main" id="{04966289-1522-4389-BDE7-5535E260A133}"/>
                </a:ext>
              </a:extLst>
            </p:cNvPr>
            <p:cNvSpPr txBox="1"/>
            <p:nvPr/>
          </p:nvSpPr>
          <p:spPr>
            <a:xfrm>
              <a:off x="1432789" y="1338546"/>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dirty="0">
                  <a:latin typeface="Bahnschrift SemiBold" panose="020B0502040204020203" pitchFamily="34" charset="0"/>
                </a:rPr>
                <a:t>W</a:t>
              </a:r>
              <a:r>
                <a:rPr lang="en-US" sz="2000" kern="1200" dirty="0">
                  <a:latin typeface="Bahnschrift SemiBold" panose="020B0502040204020203" pitchFamily="34" charset="0"/>
                </a:rPr>
                <a:t>ait for SOS Button Press </a:t>
              </a:r>
              <a:endParaRPr lang="en-IN" sz="2000" kern="1200" dirty="0">
                <a:latin typeface="Bahnschrift SemiBold" panose="020B0502040204020203" pitchFamily="34" charset="0"/>
              </a:endParaRPr>
            </a:p>
          </p:txBody>
        </p:sp>
      </p:grpSp>
      <p:grpSp>
        <p:nvGrpSpPr>
          <p:cNvPr id="181" name="Group 180">
            <a:extLst>
              <a:ext uri="{FF2B5EF4-FFF2-40B4-BE49-F238E27FC236}">
                <a16:creationId xmlns:a16="http://schemas.microsoft.com/office/drawing/2014/main" id="{0CA648EE-1A70-473C-8827-D0E0B87609E7}"/>
              </a:ext>
            </a:extLst>
          </p:cNvPr>
          <p:cNvGrpSpPr/>
          <p:nvPr/>
        </p:nvGrpSpPr>
        <p:grpSpPr>
          <a:xfrm rot="16200000">
            <a:off x="-1896395" y="1443866"/>
            <a:ext cx="457525" cy="395061"/>
            <a:chOff x="3108635" y="843707"/>
            <a:chExt cx="457525" cy="395061"/>
          </a:xfrm>
          <a:effectLst>
            <a:outerShdw blurRad="50800" dist="38100" algn="l" rotWithShape="0">
              <a:prstClr val="black">
                <a:alpha val="40000"/>
              </a:prstClr>
            </a:outerShdw>
          </a:effectLst>
          <a:scene3d>
            <a:camera prst="orthographicFront"/>
            <a:lightRig rig="threePt" dir="t">
              <a:rot lat="0" lon="0" rev="7500000"/>
            </a:lightRig>
          </a:scene3d>
        </p:grpSpPr>
        <p:sp>
          <p:nvSpPr>
            <p:cNvPr id="182" name="Arrow: Right 181">
              <a:extLst>
                <a:ext uri="{FF2B5EF4-FFF2-40B4-BE49-F238E27FC236}">
                  <a16:creationId xmlns:a16="http://schemas.microsoft.com/office/drawing/2014/main" id="{E8153667-A83B-48B4-AD67-6D8DE2D48699}"/>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83" name="Arrow: Right 4">
              <a:extLst>
                <a:ext uri="{FF2B5EF4-FFF2-40B4-BE49-F238E27FC236}">
                  <a16:creationId xmlns:a16="http://schemas.microsoft.com/office/drawing/2014/main" id="{A91692B2-0AF1-4797-93D3-FFF6ECC9937E}"/>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84" name="Group 183">
            <a:extLst>
              <a:ext uri="{FF2B5EF4-FFF2-40B4-BE49-F238E27FC236}">
                <a16:creationId xmlns:a16="http://schemas.microsoft.com/office/drawing/2014/main" id="{6982F8EC-F2CA-4251-AE74-524FB04FE77D}"/>
              </a:ext>
            </a:extLst>
          </p:cNvPr>
          <p:cNvGrpSpPr/>
          <p:nvPr/>
        </p:nvGrpSpPr>
        <p:grpSpPr>
          <a:xfrm>
            <a:off x="-1800135" y="2637021"/>
            <a:ext cx="1552763" cy="1434158"/>
            <a:chOff x="1408280" y="1317988"/>
            <a:chExt cx="3215620" cy="701897"/>
          </a:xfrm>
          <a:scene3d>
            <a:camera prst="orthographicFront"/>
            <a:lightRig rig="threePt" dir="t">
              <a:rot lat="0" lon="0" rev="7500000"/>
            </a:lightRig>
          </a:scene3d>
        </p:grpSpPr>
        <p:sp>
          <p:nvSpPr>
            <p:cNvPr id="185" name="Rectangle: Rounded Corners 184">
              <a:extLst>
                <a:ext uri="{FF2B5EF4-FFF2-40B4-BE49-F238E27FC236}">
                  <a16:creationId xmlns:a16="http://schemas.microsoft.com/office/drawing/2014/main" id="{A8BC2A2D-AE36-4DA0-BDF0-11A71AFA605B}"/>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86" name="Rectangle: Rounded Corners 4">
              <a:extLst>
                <a:ext uri="{FF2B5EF4-FFF2-40B4-BE49-F238E27FC236}">
                  <a16:creationId xmlns:a16="http://schemas.microsoft.com/office/drawing/2014/main" id="{2803B952-A7DA-4C2E-858B-3FD0EFB996C6}"/>
                </a:ext>
              </a:extLst>
            </p:cNvPr>
            <p:cNvSpPr txBox="1"/>
            <p:nvPr/>
          </p:nvSpPr>
          <p:spPr>
            <a:xfrm>
              <a:off x="1408280" y="1338545"/>
              <a:ext cx="3170551"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Continue Monitoring</a:t>
              </a:r>
              <a:endParaRPr lang="en-IN" sz="2000" kern="1200" dirty="0">
                <a:latin typeface="Bahnschrift SemiBold" panose="020B0502040204020203" pitchFamily="34" charset="0"/>
              </a:endParaRPr>
            </a:p>
          </p:txBody>
        </p:sp>
      </p:grpSp>
      <p:grpSp>
        <p:nvGrpSpPr>
          <p:cNvPr id="187" name="Group 186">
            <a:extLst>
              <a:ext uri="{FF2B5EF4-FFF2-40B4-BE49-F238E27FC236}">
                <a16:creationId xmlns:a16="http://schemas.microsoft.com/office/drawing/2014/main" id="{FFCACA2C-C6C7-47C0-9405-ED3ABA5D7817}"/>
              </a:ext>
            </a:extLst>
          </p:cNvPr>
          <p:cNvGrpSpPr/>
          <p:nvPr/>
        </p:nvGrpSpPr>
        <p:grpSpPr>
          <a:xfrm>
            <a:off x="-1138847" y="2115494"/>
            <a:ext cx="457525" cy="395061"/>
            <a:chOff x="3108635" y="843707"/>
            <a:chExt cx="457525" cy="395061"/>
          </a:xfrm>
          <a:effectLst>
            <a:outerShdw blurRad="50800" dist="38100" algn="l" rotWithShape="0">
              <a:prstClr val="black">
                <a:alpha val="40000"/>
              </a:prstClr>
            </a:outerShdw>
          </a:effectLst>
          <a:scene3d>
            <a:camera prst="orthographicFront"/>
            <a:lightRig rig="threePt" dir="t">
              <a:rot lat="0" lon="0" rev="7500000"/>
            </a:lightRig>
          </a:scene3d>
        </p:grpSpPr>
        <p:sp>
          <p:nvSpPr>
            <p:cNvPr id="188" name="Arrow: Right 187">
              <a:extLst>
                <a:ext uri="{FF2B5EF4-FFF2-40B4-BE49-F238E27FC236}">
                  <a16:creationId xmlns:a16="http://schemas.microsoft.com/office/drawing/2014/main" id="{92D35F90-3D89-4199-AE3F-C00C788AAB82}"/>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89" name="Arrow: Right 4">
              <a:extLst>
                <a:ext uri="{FF2B5EF4-FFF2-40B4-BE49-F238E27FC236}">
                  <a16:creationId xmlns:a16="http://schemas.microsoft.com/office/drawing/2014/main" id="{78C4A106-9D74-4431-B9D6-8F8230CCCC6A}"/>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spTree>
    <p:extLst>
      <p:ext uri="{BB962C8B-B14F-4D97-AF65-F5344CB8AC3E}">
        <p14:creationId xmlns:p14="http://schemas.microsoft.com/office/powerpoint/2010/main" val="28961119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0"/>
              </a:schemeClr>
            </a:gs>
            <a:gs pos="45000">
              <a:schemeClr val="accent1">
                <a:lumMod val="45000"/>
                <a:lumOff val="55000"/>
              </a:schemeClr>
            </a:gs>
            <a:gs pos="65000">
              <a:schemeClr val="accent1">
                <a:lumMod val="45000"/>
                <a:lumOff val="55000"/>
              </a:schemeClr>
            </a:gs>
            <a:gs pos="100000">
              <a:schemeClr val="accent1">
                <a:lumMod val="50000"/>
              </a:schemeClr>
            </a:gs>
          </a:gsLst>
          <a:path path="circle">
            <a:fillToRect l="100000" t="100000"/>
          </a:path>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86302D6-34AC-4430-9E7E-B1FFDAF2039E}"/>
              </a:ext>
            </a:extLst>
          </p:cNvPr>
          <p:cNvSpPr txBox="1"/>
          <p:nvPr/>
        </p:nvSpPr>
        <p:spPr>
          <a:xfrm>
            <a:off x="4876800" y="178827"/>
            <a:ext cx="3071150" cy="523220"/>
          </a:xfrm>
          <a:prstGeom prst="rect">
            <a:avLst/>
          </a:prstGeom>
          <a:noFill/>
          <a:effectLst>
            <a:outerShdw blurRad="50800" dist="38100" dir="2700000" algn="tl" rotWithShape="0">
              <a:prstClr val="black">
                <a:alpha val="72000"/>
              </a:prstClr>
            </a:outerShdw>
          </a:effectLst>
        </p:spPr>
        <p:txBody>
          <a:bodyPr wrap="square" rtlCol="0">
            <a:spAutoFit/>
          </a:bodyPr>
          <a:lstStyle/>
          <a:p>
            <a:r>
              <a:rPr lang="en-US" sz="2800" dirty="0">
                <a:ln>
                  <a:solidFill>
                    <a:prstClr val="ltGray"/>
                  </a:solidFill>
                </a:ln>
                <a:solidFill>
                  <a:schemeClr val="bg1"/>
                </a:solidFill>
                <a:latin typeface="Elephant" panose="02020904090505020303" pitchFamily="18" charset="0"/>
              </a:rPr>
              <a:t>ALGORITHM</a:t>
            </a:r>
            <a:endParaRPr lang="en-IN" sz="2800" dirty="0">
              <a:ln>
                <a:solidFill>
                  <a:prstClr val="ltGray"/>
                </a:solidFill>
              </a:ln>
              <a:solidFill>
                <a:schemeClr val="bg1"/>
              </a:solidFill>
              <a:latin typeface="Elephant" panose="02020904090505020303" pitchFamily="18" charset="0"/>
            </a:endParaRPr>
          </a:p>
        </p:txBody>
      </p:sp>
      <p:graphicFrame>
        <p:nvGraphicFramePr>
          <p:cNvPr id="9" name="Diagram 8">
            <a:extLst>
              <a:ext uri="{FF2B5EF4-FFF2-40B4-BE49-F238E27FC236}">
                <a16:creationId xmlns:a16="http://schemas.microsoft.com/office/drawing/2014/main" id="{E2C17859-B70E-49B1-BDB1-EF16E4641B7C}"/>
              </a:ext>
            </a:extLst>
          </p:cNvPr>
          <p:cNvGraphicFramePr/>
          <p:nvPr/>
        </p:nvGraphicFramePr>
        <p:xfrm>
          <a:off x="812800" y="12911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1" name="Diagram 10">
            <a:extLst>
              <a:ext uri="{FF2B5EF4-FFF2-40B4-BE49-F238E27FC236}">
                <a16:creationId xmlns:a16="http://schemas.microsoft.com/office/drawing/2014/main" id="{C8FC165E-EE20-42B8-9F83-AF5F9B15733B}"/>
              </a:ext>
            </a:extLst>
          </p:cNvPr>
          <p:cNvGraphicFramePr/>
          <p:nvPr/>
        </p:nvGraphicFramePr>
        <p:xfrm>
          <a:off x="579120" y="1138674"/>
          <a:ext cx="9723120" cy="524472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13" name="Group 12">
            <a:extLst>
              <a:ext uri="{FF2B5EF4-FFF2-40B4-BE49-F238E27FC236}">
                <a16:creationId xmlns:a16="http://schemas.microsoft.com/office/drawing/2014/main" id="{670E795A-BCBF-4D69-966D-13C072A80078}"/>
              </a:ext>
            </a:extLst>
          </p:cNvPr>
          <p:cNvGrpSpPr/>
          <p:nvPr/>
        </p:nvGrpSpPr>
        <p:grpSpPr>
          <a:xfrm rot="5400000">
            <a:off x="1463467" y="2591389"/>
            <a:ext cx="457525" cy="395061"/>
            <a:chOff x="3108635" y="843707"/>
            <a:chExt cx="457525" cy="395061"/>
          </a:xfrm>
          <a:effectLst>
            <a:outerShdw blurRad="50800" dist="38100" dir="18900000" algn="bl" rotWithShape="0">
              <a:prstClr val="black">
                <a:alpha val="40000"/>
              </a:prstClr>
            </a:outerShdw>
          </a:effectLst>
          <a:scene3d>
            <a:camera prst="orthographicFront"/>
            <a:lightRig rig="threePt" dir="t">
              <a:rot lat="0" lon="0" rev="7500000"/>
            </a:lightRig>
          </a:scene3d>
        </p:grpSpPr>
        <p:sp>
          <p:nvSpPr>
            <p:cNvPr id="14" name="Arrow: Right 13">
              <a:extLst>
                <a:ext uri="{FF2B5EF4-FFF2-40B4-BE49-F238E27FC236}">
                  <a16:creationId xmlns:a16="http://schemas.microsoft.com/office/drawing/2014/main" id="{3BA931AA-A968-45AE-8FF5-C22E43FAFA51}"/>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5" name="Arrow: Right 4">
              <a:extLst>
                <a:ext uri="{FF2B5EF4-FFF2-40B4-BE49-F238E27FC236}">
                  <a16:creationId xmlns:a16="http://schemas.microsoft.com/office/drawing/2014/main" id="{A54023D7-A084-4AC6-8423-9260C1921DF7}"/>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6" name="Group 15">
            <a:extLst>
              <a:ext uri="{FF2B5EF4-FFF2-40B4-BE49-F238E27FC236}">
                <a16:creationId xmlns:a16="http://schemas.microsoft.com/office/drawing/2014/main" id="{36A5D0C0-F1B4-4216-A974-413892715F7B}"/>
              </a:ext>
            </a:extLst>
          </p:cNvPr>
          <p:cNvGrpSpPr/>
          <p:nvPr/>
        </p:nvGrpSpPr>
        <p:grpSpPr>
          <a:xfrm>
            <a:off x="3494712" y="3205515"/>
            <a:ext cx="457525" cy="395061"/>
            <a:chOff x="3108635" y="843707"/>
            <a:chExt cx="457525" cy="395061"/>
          </a:xfrm>
          <a:effectLst>
            <a:outerShdw blurRad="50800" dist="38100" dir="18900000" algn="bl" rotWithShape="0">
              <a:prstClr val="black">
                <a:alpha val="40000"/>
              </a:prstClr>
            </a:outerShdw>
          </a:effectLst>
          <a:scene3d>
            <a:camera prst="orthographicFront"/>
            <a:lightRig rig="threePt" dir="t">
              <a:rot lat="0" lon="0" rev="7500000"/>
            </a:lightRig>
          </a:scene3d>
        </p:grpSpPr>
        <p:sp>
          <p:nvSpPr>
            <p:cNvPr id="17" name="Arrow: Right 16">
              <a:extLst>
                <a:ext uri="{FF2B5EF4-FFF2-40B4-BE49-F238E27FC236}">
                  <a16:creationId xmlns:a16="http://schemas.microsoft.com/office/drawing/2014/main" id="{7824DC9C-74C3-453C-9E25-9CA0BA2C5D0A}"/>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8" name="Arrow: Right 4">
              <a:extLst>
                <a:ext uri="{FF2B5EF4-FFF2-40B4-BE49-F238E27FC236}">
                  <a16:creationId xmlns:a16="http://schemas.microsoft.com/office/drawing/2014/main" id="{411E0B68-F5A0-4207-BF06-A3426380DBE5}"/>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19" name="Group 18">
            <a:extLst>
              <a:ext uri="{FF2B5EF4-FFF2-40B4-BE49-F238E27FC236}">
                <a16:creationId xmlns:a16="http://schemas.microsoft.com/office/drawing/2014/main" id="{85F449D2-76AA-489E-93BD-92C822FEA61F}"/>
              </a:ext>
            </a:extLst>
          </p:cNvPr>
          <p:cNvGrpSpPr/>
          <p:nvPr/>
        </p:nvGrpSpPr>
        <p:grpSpPr>
          <a:xfrm>
            <a:off x="579120" y="2480840"/>
            <a:ext cx="743903" cy="630147"/>
            <a:chOff x="1412231" y="1317988"/>
            <a:chExt cx="3211669" cy="701897"/>
          </a:xfrm>
          <a:scene3d>
            <a:camera prst="orthographicFront"/>
            <a:lightRig rig="threePt" dir="t">
              <a:rot lat="0" lon="0" rev="7500000"/>
            </a:lightRig>
          </a:scene3d>
        </p:grpSpPr>
        <p:sp>
          <p:nvSpPr>
            <p:cNvPr id="20" name="Rectangle: Rounded Corners 19">
              <a:extLst>
                <a:ext uri="{FF2B5EF4-FFF2-40B4-BE49-F238E27FC236}">
                  <a16:creationId xmlns:a16="http://schemas.microsoft.com/office/drawing/2014/main" id="{E337C111-C9AE-4C66-9409-5438DAAF8CAF}"/>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1" name="Rectangle: Rounded Corners 4">
              <a:extLst>
                <a:ext uri="{FF2B5EF4-FFF2-40B4-BE49-F238E27FC236}">
                  <a16:creationId xmlns:a16="http://schemas.microsoft.com/office/drawing/2014/main" id="{5021F0FD-9642-46EF-A582-47F12AF99258}"/>
                </a:ext>
              </a:extLst>
            </p:cNvPr>
            <p:cNvSpPr txBox="1"/>
            <p:nvPr/>
          </p:nvSpPr>
          <p:spPr>
            <a:xfrm>
              <a:off x="1432789" y="1338546"/>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dirty="0">
                  <a:latin typeface="Bahnschrift SemiBold" panose="020B0502040204020203" pitchFamily="34" charset="0"/>
                </a:rPr>
                <a:t>No</a:t>
              </a:r>
              <a:endParaRPr lang="en-IN" sz="2000" kern="1200" dirty="0">
                <a:latin typeface="Bahnschrift SemiBold" panose="020B0502040204020203" pitchFamily="34" charset="0"/>
              </a:endParaRPr>
            </a:p>
          </p:txBody>
        </p:sp>
      </p:grpSp>
      <p:grpSp>
        <p:nvGrpSpPr>
          <p:cNvPr id="22" name="Group 21">
            <a:extLst>
              <a:ext uri="{FF2B5EF4-FFF2-40B4-BE49-F238E27FC236}">
                <a16:creationId xmlns:a16="http://schemas.microsoft.com/office/drawing/2014/main" id="{58F1741C-B81F-415B-82ED-1A26AF791E4B}"/>
              </a:ext>
            </a:extLst>
          </p:cNvPr>
          <p:cNvGrpSpPr/>
          <p:nvPr/>
        </p:nvGrpSpPr>
        <p:grpSpPr>
          <a:xfrm>
            <a:off x="3351524" y="3660504"/>
            <a:ext cx="743903" cy="630147"/>
            <a:chOff x="1412231" y="1317988"/>
            <a:chExt cx="3211669" cy="701897"/>
          </a:xfrm>
          <a:scene3d>
            <a:camera prst="orthographicFront"/>
            <a:lightRig rig="threePt" dir="t">
              <a:rot lat="0" lon="0" rev="7500000"/>
            </a:lightRig>
          </a:scene3d>
        </p:grpSpPr>
        <p:sp>
          <p:nvSpPr>
            <p:cNvPr id="23" name="Rectangle: Rounded Corners 22">
              <a:extLst>
                <a:ext uri="{FF2B5EF4-FFF2-40B4-BE49-F238E27FC236}">
                  <a16:creationId xmlns:a16="http://schemas.microsoft.com/office/drawing/2014/main" id="{F0BD2C5A-E02A-4CC1-AC6E-A247170392C1}"/>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4" name="Rectangle: Rounded Corners 4">
              <a:extLst>
                <a:ext uri="{FF2B5EF4-FFF2-40B4-BE49-F238E27FC236}">
                  <a16:creationId xmlns:a16="http://schemas.microsoft.com/office/drawing/2014/main" id="{A2CEBC7C-0415-449A-8EC2-3F19975DF443}"/>
                </a:ext>
              </a:extLst>
            </p:cNvPr>
            <p:cNvSpPr txBox="1"/>
            <p:nvPr/>
          </p:nvSpPr>
          <p:spPr>
            <a:xfrm>
              <a:off x="1432789" y="1338546"/>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dirty="0">
                  <a:latin typeface="Bahnschrift SemiBold" panose="020B0502040204020203" pitchFamily="34" charset="0"/>
                </a:rPr>
                <a:t>Yes</a:t>
              </a:r>
              <a:endParaRPr lang="en-IN" sz="2000" kern="1200" dirty="0">
                <a:latin typeface="Bahnschrift SemiBold" panose="020B0502040204020203" pitchFamily="34" charset="0"/>
              </a:endParaRPr>
            </a:p>
          </p:txBody>
        </p:sp>
      </p:grpSp>
      <p:grpSp>
        <p:nvGrpSpPr>
          <p:cNvPr id="25" name="Group 24">
            <a:extLst>
              <a:ext uri="{FF2B5EF4-FFF2-40B4-BE49-F238E27FC236}">
                <a16:creationId xmlns:a16="http://schemas.microsoft.com/office/drawing/2014/main" id="{3450FEF4-F427-46AF-979C-5935B5183292}"/>
              </a:ext>
            </a:extLst>
          </p:cNvPr>
          <p:cNvGrpSpPr/>
          <p:nvPr/>
        </p:nvGrpSpPr>
        <p:grpSpPr>
          <a:xfrm>
            <a:off x="215070" y="3638342"/>
            <a:ext cx="1801628" cy="1045755"/>
            <a:chOff x="1412231" y="1317988"/>
            <a:chExt cx="3211669" cy="701897"/>
          </a:xfrm>
          <a:scene3d>
            <a:camera prst="orthographicFront"/>
            <a:lightRig rig="threePt" dir="t">
              <a:rot lat="0" lon="0" rev="7500000"/>
            </a:lightRig>
          </a:scene3d>
        </p:grpSpPr>
        <p:sp>
          <p:nvSpPr>
            <p:cNvPr id="26" name="Rectangle: Rounded Corners 25">
              <a:extLst>
                <a:ext uri="{FF2B5EF4-FFF2-40B4-BE49-F238E27FC236}">
                  <a16:creationId xmlns:a16="http://schemas.microsoft.com/office/drawing/2014/main" id="{6F161B14-EBB1-4ED3-B05D-512926521A21}"/>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27" name="Rectangle: Rounded Corners 4">
              <a:extLst>
                <a:ext uri="{FF2B5EF4-FFF2-40B4-BE49-F238E27FC236}">
                  <a16:creationId xmlns:a16="http://schemas.microsoft.com/office/drawing/2014/main" id="{FADECE9F-D3DD-4959-A15D-FA0FC7B1FCCA}"/>
                </a:ext>
              </a:extLst>
            </p:cNvPr>
            <p:cNvSpPr txBox="1"/>
            <p:nvPr/>
          </p:nvSpPr>
          <p:spPr>
            <a:xfrm>
              <a:off x="1432789" y="1338546"/>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dirty="0">
                  <a:latin typeface="Bahnschrift SemiBold" panose="020B0502040204020203" pitchFamily="34" charset="0"/>
                </a:rPr>
                <a:t>Continue Monitoring</a:t>
              </a:r>
              <a:endParaRPr lang="en-IN" sz="2000" kern="1200" dirty="0">
                <a:latin typeface="Bahnschrift SemiBold" panose="020B0502040204020203" pitchFamily="34" charset="0"/>
              </a:endParaRPr>
            </a:p>
          </p:txBody>
        </p:sp>
      </p:grpSp>
      <p:grpSp>
        <p:nvGrpSpPr>
          <p:cNvPr id="28" name="Group 27">
            <a:extLst>
              <a:ext uri="{FF2B5EF4-FFF2-40B4-BE49-F238E27FC236}">
                <a16:creationId xmlns:a16="http://schemas.microsoft.com/office/drawing/2014/main" id="{7E236066-380B-482F-BAD4-7555DD49A8D9}"/>
              </a:ext>
            </a:extLst>
          </p:cNvPr>
          <p:cNvGrpSpPr/>
          <p:nvPr/>
        </p:nvGrpSpPr>
        <p:grpSpPr>
          <a:xfrm>
            <a:off x="1494698" y="4942580"/>
            <a:ext cx="3578834" cy="762178"/>
            <a:chOff x="1412231" y="1317988"/>
            <a:chExt cx="3211669" cy="701897"/>
          </a:xfrm>
          <a:scene3d>
            <a:camera prst="orthographicFront"/>
            <a:lightRig rig="threePt" dir="t">
              <a:rot lat="0" lon="0" rev="7500000"/>
            </a:lightRig>
          </a:scene3d>
        </p:grpSpPr>
        <p:sp>
          <p:nvSpPr>
            <p:cNvPr id="29" name="Rectangle: Rounded Corners 28">
              <a:extLst>
                <a:ext uri="{FF2B5EF4-FFF2-40B4-BE49-F238E27FC236}">
                  <a16:creationId xmlns:a16="http://schemas.microsoft.com/office/drawing/2014/main" id="{D0D3334B-F22B-42E0-882C-A6BDEC1685D9}"/>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30" name="Rectangle: Rounded Corners 4">
              <a:extLst>
                <a:ext uri="{FF2B5EF4-FFF2-40B4-BE49-F238E27FC236}">
                  <a16:creationId xmlns:a16="http://schemas.microsoft.com/office/drawing/2014/main" id="{92CDECC6-2B21-4159-8DAD-B004D9A47FAF}"/>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Activate GPS Tracking</a:t>
              </a:r>
              <a:endParaRPr lang="en-IN" sz="2000" kern="1200" dirty="0">
                <a:latin typeface="Bahnschrift SemiBold" panose="020B0502040204020203" pitchFamily="34" charset="0"/>
              </a:endParaRPr>
            </a:p>
          </p:txBody>
        </p:sp>
      </p:grpSp>
      <p:grpSp>
        <p:nvGrpSpPr>
          <p:cNvPr id="31" name="Group 30">
            <a:extLst>
              <a:ext uri="{FF2B5EF4-FFF2-40B4-BE49-F238E27FC236}">
                <a16:creationId xmlns:a16="http://schemas.microsoft.com/office/drawing/2014/main" id="{0DAE4988-8952-4790-A921-CA26104A2DB7}"/>
              </a:ext>
            </a:extLst>
          </p:cNvPr>
          <p:cNvGrpSpPr/>
          <p:nvPr/>
        </p:nvGrpSpPr>
        <p:grpSpPr>
          <a:xfrm>
            <a:off x="3494712" y="4431649"/>
            <a:ext cx="457525" cy="395061"/>
            <a:chOff x="3108635" y="843707"/>
            <a:chExt cx="457525" cy="395061"/>
          </a:xfrm>
          <a:effectLst>
            <a:outerShdw blurRad="50800" dist="38100" dir="18900000" algn="bl" rotWithShape="0">
              <a:prstClr val="black">
                <a:alpha val="40000"/>
              </a:prstClr>
            </a:outerShdw>
          </a:effectLst>
          <a:scene3d>
            <a:camera prst="orthographicFront"/>
            <a:lightRig rig="threePt" dir="t">
              <a:rot lat="0" lon="0" rev="7500000"/>
            </a:lightRig>
          </a:scene3d>
        </p:grpSpPr>
        <p:sp>
          <p:nvSpPr>
            <p:cNvPr id="32" name="Arrow: Right 31">
              <a:extLst>
                <a:ext uri="{FF2B5EF4-FFF2-40B4-BE49-F238E27FC236}">
                  <a16:creationId xmlns:a16="http://schemas.microsoft.com/office/drawing/2014/main" id="{41CFA44D-0E30-4FF0-86AF-72FB7C29932A}"/>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3" name="Arrow: Right 4">
              <a:extLst>
                <a:ext uri="{FF2B5EF4-FFF2-40B4-BE49-F238E27FC236}">
                  <a16:creationId xmlns:a16="http://schemas.microsoft.com/office/drawing/2014/main" id="{5827517F-5578-4142-8563-AEC21C60149E}"/>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34" name="Group 33">
            <a:extLst>
              <a:ext uri="{FF2B5EF4-FFF2-40B4-BE49-F238E27FC236}">
                <a16:creationId xmlns:a16="http://schemas.microsoft.com/office/drawing/2014/main" id="{7454374D-9F5F-453D-928D-F3D8BA7B5488}"/>
              </a:ext>
            </a:extLst>
          </p:cNvPr>
          <p:cNvGrpSpPr/>
          <p:nvPr/>
        </p:nvGrpSpPr>
        <p:grpSpPr>
          <a:xfrm>
            <a:off x="722308" y="3221352"/>
            <a:ext cx="457525" cy="335003"/>
            <a:chOff x="3108635" y="843707"/>
            <a:chExt cx="457525" cy="395061"/>
          </a:xfrm>
          <a:effectLst>
            <a:outerShdw blurRad="63500" sx="102000" sy="102000" algn="ctr" rotWithShape="0">
              <a:prstClr val="black">
                <a:alpha val="40000"/>
              </a:prstClr>
            </a:outerShdw>
          </a:effectLst>
          <a:scene3d>
            <a:camera prst="orthographicFront"/>
            <a:lightRig rig="threePt" dir="t">
              <a:rot lat="0" lon="0" rev="7500000"/>
            </a:lightRig>
          </a:scene3d>
        </p:grpSpPr>
        <p:sp>
          <p:nvSpPr>
            <p:cNvPr id="35" name="Arrow: Right 34">
              <a:extLst>
                <a:ext uri="{FF2B5EF4-FFF2-40B4-BE49-F238E27FC236}">
                  <a16:creationId xmlns:a16="http://schemas.microsoft.com/office/drawing/2014/main" id="{B128A2A3-9E51-4680-911C-FF1129F589A0}"/>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6" name="Arrow: Right 4">
              <a:extLst>
                <a:ext uri="{FF2B5EF4-FFF2-40B4-BE49-F238E27FC236}">
                  <a16:creationId xmlns:a16="http://schemas.microsoft.com/office/drawing/2014/main" id="{3DB00AB2-6CB6-45E1-9875-B6514F3EA511}"/>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37" name="Group 36">
            <a:extLst>
              <a:ext uri="{FF2B5EF4-FFF2-40B4-BE49-F238E27FC236}">
                <a16:creationId xmlns:a16="http://schemas.microsoft.com/office/drawing/2014/main" id="{5DDC5DA0-4AE5-4A60-8EAD-F6F13F7BDA62}"/>
              </a:ext>
            </a:extLst>
          </p:cNvPr>
          <p:cNvGrpSpPr/>
          <p:nvPr/>
        </p:nvGrpSpPr>
        <p:grpSpPr>
          <a:xfrm rot="17196912">
            <a:off x="5254156" y="5650084"/>
            <a:ext cx="457525" cy="395061"/>
            <a:chOff x="3108635" y="843707"/>
            <a:chExt cx="457525" cy="395061"/>
          </a:xfrm>
          <a:effectLst>
            <a:outerShdw blurRad="50800" dist="38100" dir="10800000" algn="r" rotWithShape="0">
              <a:prstClr val="black">
                <a:alpha val="40000"/>
              </a:prstClr>
            </a:outerShdw>
          </a:effectLst>
          <a:scene3d>
            <a:camera prst="orthographicFront"/>
            <a:lightRig rig="threePt" dir="t">
              <a:rot lat="0" lon="0" rev="7500000"/>
            </a:lightRig>
          </a:scene3d>
        </p:grpSpPr>
        <p:sp>
          <p:nvSpPr>
            <p:cNvPr id="38" name="Arrow: Right 37">
              <a:extLst>
                <a:ext uri="{FF2B5EF4-FFF2-40B4-BE49-F238E27FC236}">
                  <a16:creationId xmlns:a16="http://schemas.microsoft.com/office/drawing/2014/main" id="{BBE3FC5F-5FE8-4C94-A709-8E0AB81B485E}"/>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39" name="Arrow: Right 4">
              <a:extLst>
                <a:ext uri="{FF2B5EF4-FFF2-40B4-BE49-F238E27FC236}">
                  <a16:creationId xmlns:a16="http://schemas.microsoft.com/office/drawing/2014/main" id="{51F576DA-BB62-4498-AA07-BF4655BF530B}"/>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40" name="Group 39">
            <a:extLst>
              <a:ext uri="{FF2B5EF4-FFF2-40B4-BE49-F238E27FC236}">
                <a16:creationId xmlns:a16="http://schemas.microsoft.com/office/drawing/2014/main" id="{0D6F3CEF-D382-4A53-8341-0602B305B2E3}"/>
              </a:ext>
            </a:extLst>
          </p:cNvPr>
          <p:cNvGrpSpPr/>
          <p:nvPr/>
        </p:nvGrpSpPr>
        <p:grpSpPr>
          <a:xfrm>
            <a:off x="6021161" y="5833992"/>
            <a:ext cx="3211669" cy="701897"/>
            <a:chOff x="1412231" y="1317988"/>
            <a:chExt cx="3211669" cy="701897"/>
          </a:xfrm>
          <a:scene3d>
            <a:camera prst="orthographicFront"/>
            <a:lightRig rig="threePt" dir="t">
              <a:rot lat="0" lon="0" rev="7500000"/>
            </a:lightRig>
          </a:scene3d>
        </p:grpSpPr>
        <p:sp>
          <p:nvSpPr>
            <p:cNvPr id="41" name="Rectangle: Rounded Corners 40">
              <a:extLst>
                <a:ext uri="{FF2B5EF4-FFF2-40B4-BE49-F238E27FC236}">
                  <a16:creationId xmlns:a16="http://schemas.microsoft.com/office/drawing/2014/main" id="{82D50F99-6E0B-4FE0-8A07-03CF3234641A}"/>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42" name="Rectangle: Rounded Corners 4">
              <a:extLst>
                <a:ext uri="{FF2B5EF4-FFF2-40B4-BE49-F238E27FC236}">
                  <a16:creationId xmlns:a16="http://schemas.microsoft.com/office/drawing/2014/main" id="{402456BC-8313-40B0-8A87-F513F298C96E}"/>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Activate Panic Alarm</a:t>
              </a:r>
              <a:endParaRPr lang="en-IN" sz="2000" kern="1200" dirty="0">
                <a:latin typeface="Bahnschrift SemiBold" panose="020B0502040204020203" pitchFamily="34" charset="0"/>
              </a:endParaRPr>
            </a:p>
          </p:txBody>
        </p:sp>
      </p:grpSp>
      <p:grpSp>
        <p:nvGrpSpPr>
          <p:cNvPr id="43" name="Group 42">
            <a:extLst>
              <a:ext uri="{FF2B5EF4-FFF2-40B4-BE49-F238E27FC236}">
                <a16:creationId xmlns:a16="http://schemas.microsoft.com/office/drawing/2014/main" id="{8B6F1BA0-729A-43EA-9CE9-E4F6996A9E4A}"/>
              </a:ext>
            </a:extLst>
          </p:cNvPr>
          <p:cNvGrpSpPr/>
          <p:nvPr/>
        </p:nvGrpSpPr>
        <p:grpSpPr>
          <a:xfrm>
            <a:off x="5958049" y="4315759"/>
            <a:ext cx="3211669" cy="1021902"/>
            <a:chOff x="1412231" y="1317988"/>
            <a:chExt cx="3211669" cy="701897"/>
          </a:xfrm>
          <a:scene3d>
            <a:camera prst="orthographicFront"/>
            <a:lightRig rig="threePt" dir="t">
              <a:rot lat="0" lon="0" rev="7500000"/>
            </a:lightRig>
          </a:scene3d>
        </p:grpSpPr>
        <p:sp>
          <p:nvSpPr>
            <p:cNvPr id="44" name="Rectangle: Rounded Corners 43">
              <a:extLst>
                <a:ext uri="{FF2B5EF4-FFF2-40B4-BE49-F238E27FC236}">
                  <a16:creationId xmlns:a16="http://schemas.microsoft.com/office/drawing/2014/main" id="{E9CEAE30-E0A6-4111-94FF-60E6F78C8BFF}"/>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45" name="Rectangle: Rounded Corners 4">
              <a:extLst>
                <a:ext uri="{FF2B5EF4-FFF2-40B4-BE49-F238E27FC236}">
                  <a16:creationId xmlns:a16="http://schemas.microsoft.com/office/drawing/2014/main" id="{38D86C4F-D82D-4321-A675-0D705833AEC2}"/>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Send </a:t>
              </a:r>
              <a:r>
                <a:rPr lang="en-US" sz="2000" dirty="0">
                  <a:latin typeface="Bahnschrift SemiBold" panose="020B0502040204020203" pitchFamily="34" charset="0"/>
                </a:rPr>
                <a:t>Al</a:t>
              </a:r>
              <a:r>
                <a:rPr lang="en-US" sz="2000" kern="1200" dirty="0">
                  <a:latin typeface="Bahnschrift SemiBold" panose="020B0502040204020203" pitchFamily="34" charset="0"/>
                </a:rPr>
                <a:t>ert to Contacts </a:t>
              </a:r>
            </a:p>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(Family / Friends / Police)</a:t>
              </a:r>
              <a:endParaRPr lang="en-IN" sz="2000" kern="1200" dirty="0">
                <a:latin typeface="Bahnschrift SemiBold" panose="020B0502040204020203" pitchFamily="34" charset="0"/>
              </a:endParaRPr>
            </a:p>
          </p:txBody>
        </p:sp>
      </p:grpSp>
      <p:grpSp>
        <p:nvGrpSpPr>
          <p:cNvPr id="46" name="Group 45">
            <a:extLst>
              <a:ext uri="{FF2B5EF4-FFF2-40B4-BE49-F238E27FC236}">
                <a16:creationId xmlns:a16="http://schemas.microsoft.com/office/drawing/2014/main" id="{5CFB0967-19CC-41C9-9D30-2F506DC05335}"/>
              </a:ext>
            </a:extLst>
          </p:cNvPr>
          <p:cNvGrpSpPr/>
          <p:nvPr/>
        </p:nvGrpSpPr>
        <p:grpSpPr>
          <a:xfrm>
            <a:off x="6829426" y="884215"/>
            <a:ext cx="3559792" cy="1067684"/>
            <a:chOff x="1412231" y="1317988"/>
            <a:chExt cx="3211669" cy="701897"/>
          </a:xfrm>
          <a:scene3d>
            <a:camera prst="orthographicFront"/>
            <a:lightRig rig="threePt" dir="t">
              <a:rot lat="0" lon="0" rev="7500000"/>
            </a:lightRig>
          </a:scene3d>
        </p:grpSpPr>
        <p:sp>
          <p:nvSpPr>
            <p:cNvPr id="47" name="Rectangle: Rounded Corners 46">
              <a:extLst>
                <a:ext uri="{FF2B5EF4-FFF2-40B4-BE49-F238E27FC236}">
                  <a16:creationId xmlns:a16="http://schemas.microsoft.com/office/drawing/2014/main" id="{1C8673F0-885C-4D67-82C8-330CDA4AFDEE}"/>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48" name="Rectangle: Rounded Corners 4">
              <a:extLst>
                <a:ext uri="{FF2B5EF4-FFF2-40B4-BE49-F238E27FC236}">
                  <a16:creationId xmlns:a16="http://schemas.microsoft.com/office/drawing/2014/main" id="{A92FA293-3737-4E07-B926-5AA082625B16}"/>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Help Arrived / Emergency Solved</a:t>
              </a:r>
              <a:endParaRPr lang="en-IN" sz="2000" kern="1200" dirty="0">
                <a:latin typeface="Bahnschrift SemiBold" panose="020B0502040204020203" pitchFamily="34" charset="0"/>
              </a:endParaRPr>
            </a:p>
          </p:txBody>
        </p:sp>
      </p:grpSp>
      <p:grpSp>
        <p:nvGrpSpPr>
          <p:cNvPr id="49" name="Group 48">
            <a:extLst>
              <a:ext uri="{FF2B5EF4-FFF2-40B4-BE49-F238E27FC236}">
                <a16:creationId xmlns:a16="http://schemas.microsoft.com/office/drawing/2014/main" id="{5CC3F097-D0FE-4B18-8BB0-DF447B4C72F4}"/>
              </a:ext>
            </a:extLst>
          </p:cNvPr>
          <p:cNvGrpSpPr/>
          <p:nvPr/>
        </p:nvGrpSpPr>
        <p:grpSpPr>
          <a:xfrm>
            <a:off x="5531886" y="2608307"/>
            <a:ext cx="3211669" cy="1178541"/>
            <a:chOff x="1412231" y="1317988"/>
            <a:chExt cx="3211669" cy="701897"/>
          </a:xfrm>
          <a:scene3d>
            <a:camera prst="orthographicFront"/>
            <a:lightRig rig="threePt" dir="t">
              <a:rot lat="0" lon="0" rev="7500000"/>
            </a:lightRig>
          </a:scene3d>
        </p:grpSpPr>
        <p:sp>
          <p:nvSpPr>
            <p:cNvPr id="50" name="Rectangle: Rounded Corners 49">
              <a:extLst>
                <a:ext uri="{FF2B5EF4-FFF2-40B4-BE49-F238E27FC236}">
                  <a16:creationId xmlns:a16="http://schemas.microsoft.com/office/drawing/2014/main" id="{DFF86865-2ACD-4D1A-BC9B-1B1124B86F3F}"/>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51" name="Rectangle: Rounded Corners 4">
              <a:extLst>
                <a:ext uri="{FF2B5EF4-FFF2-40B4-BE49-F238E27FC236}">
                  <a16:creationId xmlns:a16="http://schemas.microsoft.com/office/drawing/2014/main" id="{286464B8-B8C5-4F69-A123-F78F8C3EEF3B}"/>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Optional : Start Audio Recording </a:t>
              </a:r>
              <a:endParaRPr lang="en-IN" sz="2000" kern="1200" dirty="0">
                <a:latin typeface="Bahnschrift SemiBold" panose="020B0502040204020203" pitchFamily="34" charset="0"/>
              </a:endParaRPr>
            </a:p>
          </p:txBody>
        </p:sp>
      </p:grpSp>
      <p:grpSp>
        <p:nvGrpSpPr>
          <p:cNvPr id="52" name="Group 51">
            <a:extLst>
              <a:ext uri="{FF2B5EF4-FFF2-40B4-BE49-F238E27FC236}">
                <a16:creationId xmlns:a16="http://schemas.microsoft.com/office/drawing/2014/main" id="{9BBEE79B-412F-409A-BF0F-E6010148C91D}"/>
              </a:ext>
            </a:extLst>
          </p:cNvPr>
          <p:cNvGrpSpPr/>
          <p:nvPr/>
        </p:nvGrpSpPr>
        <p:grpSpPr>
          <a:xfrm>
            <a:off x="9232830" y="2676888"/>
            <a:ext cx="1083467" cy="659833"/>
            <a:chOff x="1412231" y="1317988"/>
            <a:chExt cx="3211669" cy="701897"/>
          </a:xfrm>
          <a:scene3d>
            <a:camera prst="orthographicFront"/>
            <a:lightRig rig="threePt" dir="t">
              <a:rot lat="0" lon="0" rev="7500000"/>
            </a:lightRig>
          </a:scene3d>
        </p:grpSpPr>
        <p:sp>
          <p:nvSpPr>
            <p:cNvPr id="53" name="Rectangle: Rounded Corners 52">
              <a:extLst>
                <a:ext uri="{FF2B5EF4-FFF2-40B4-BE49-F238E27FC236}">
                  <a16:creationId xmlns:a16="http://schemas.microsoft.com/office/drawing/2014/main" id="{FB92577D-C6AB-48DD-96DC-2BDE3234FB91}"/>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54" name="Rectangle: Rounded Corners 4">
              <a:extLst>
                <a:ext uri="{FF2B5EF4-FFF2-40B4-BE49-F238E27FC236}">
                  <a16:creationId xmlns:a16="http://schemas.microsoft.com/office/drawing/2014/main" id="{1107198B-6A19-4EFA-850C-281E0016328C}"/>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Yes</a:t>
              </a:r>
              <a:endParaRPr lang="en-IN" sz="2000" kern="1200" dirty="0">
                <a:latin typeface="Bahnschrift SemiBold" panose="020B0502040204020203" pitchFamily="34" charset="0"/>
              </a:endParaRPr>
            </a:p>
          </p:txBody>
        </p:sp>
      </p:grpSp>
      <p:grpSp>
        <p:nvGrpSpPr>
          <p:cNvPr id="55" name="Group 54">
            <a:extLst>
              <a:ext uri="{FF2B5EF4-FFF2-40B4-BE49-F238E27FC236}">
                <a16:creationId xmlns:a16="http://schemas.microsoft.com/office/drawing/2014/main" id="{46CC4CD6-61C7-4A55-BDBF-D2EF0307B638}"/>
              </a:ext>
            </a:extLst>
          </p:cNvPr>
          <p:cNvGrpSpPr/>
          <p:nvPr/>
        </p:nvGrpSpPr>
        <p:grpSpPr>
          <a:xfrm>
            <a:off x="9381671" y="4109555"/>
            <a:ext cx="1321210" cy="701897"/>
            <a:chOff x="1412231" y="1317988"/>
            <a:chExt cx="3211669" cy="701897"/>
          </a:xfrm>
          <a:scene3d>
            <a:camera prst="orthographicFront"/>
            <a:lightRig rig="threePt" dir="t">
              <a:rot lat="0" lon="0" rev="7500000"/>
            </a:lightRig>
          </a:scene3d>
        </p:grpSpPr>
        <p:sp>
          <p:nvSpPr>
            <p:cNvPr id="56" name="Rectangle: Rounded Corners 55">
              <a:extLst>
                <a:ext uri="{FF2B5EF4-FFF2-40B4-BE49-F238E27FC236}">
                  <a16:creationId xmlns:a16="http://schemas.microsoft.com/office/drawing/2014/main" id="{B164FCF3-9901-4A06-8783-C20C57BDD8D6}"/>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57" name="Rectangle: Rounded Corners 4">
              <a:extLst>
                <a:ext uri="{FF2B5EF4-FFF2-40B4-BE49-F238E27FC236}">
                  <a16:creationId xmlns:a16="http://schemas.microsoft.com/office/drawing/2014/main" id="{2CBBD227-43FB-4E85-A4AE-E0CAF7595413}"/>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dirty="0">
                  <a:latin typeface="Bahnschrift SemiBold" panose="020B0502040204020203" pitchFamily="34" charset="0"/>
                </a:rPr>
                <a:t>Stop</a:t>
              </a:r>
              <a:endParaRPr lang="en-IN" sz="2000" kern="1200" dirty="0">
                <a:latin typeface="Bahnschrift SemiBold" panose="020B0502040204020203" pitchFamily="34" charset="0"/>
              </a:endParaRPr>
            </a:p>
          </p:txBody>
        </p:sp>
      </p:grpSp>
      <p:grpSp>
        <p:nvGrpSpPr>
          <p:cNvPr id="58" name="Group 57">
            <a:extLst>
              <a:ext uri="{FF2B5EF4-FFF2-40B4-BE49-F238E27FC236}">
                <a16:creationId xmlns:a16="http://schemas.microsoft.com/office/drawing/2014/main" id="{A8A3033B-93F5-4DDE-8EF0-68238B9790F6}"/>
              </a:ext>
            </a:extLst>
          </p:cNvPr>
          <p:cNvGrpSpPr/>
          <p:nvPr/>
        </p:nvGrpSpPr>
        <p:grpSpPr>
          <a:xfrm rot="10800000">
            <a:off x="7065241" y="3826607"/>
            <a:ext cx="457525" cy="395061"/>
            <a:chOff x="3108635" y="843707"/>
            <a:chExt cx="457525" cy="395061"/>
          </a:xfrm>
          <a:effectLst>
            <a:outerShdw blurRad="50800" dist="38100" dir="5400000" algn="t" rotWithShape="0">
              <a:prstClr val="black">
                <a:alpha val="40000"/>
              </a:prstClr>
            </a:outerShdw>
          </a:effectLst>
          <a:scene3d>
            <a:camera prst="orthographicFront"/>
            <a:lightRig rig="threePt" dir="t">
              <a:rot lat="0" lon="0" rev="7500000"/>
            </a:lightRig>
          </a:scene3d>
        </p:grpSpPr>
        <p:sp>
          <p:nvSpPr>
            <p:cNvPr id="59" name="Arrow: Right 58">
              <a:extLst>
                <a:ext uri="{FF2B5EF4-FFF2-40B4-BE49-F238E27FC236}">
                  <a16:creationId xmlns:a16="http://schemas.microsoft.com/office/drawing/2014/main" id="{16F7F50B-C45C-44BD-83B1-2D7B3F303AE7}"/>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60" name="Arrow: Right 4">
              <a:extLst>
                <a:ext uri="{FF2B5EF4-FFF2-40B4-BE49-F238E27FC236}">
                  <a16:creationId xmlns:a16="http://schemas.microsoft.com/office/drawing/2014/main" id="{3F3F0A33-F02D-4BFD-A284-5EFA70364655}"/>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61" name="Group 60">
            <a:extLst>
              <a:ext uri="{FF2B5EF4-FFF2-40B4-BE49-F238E27FC236}">
                <a16:creationId xmlns:a16="http://schemas.microsoft.com/office/drawing/2014/main" id="{60A419D6-7563-48E4-9CA2-FBBC3535560F}"/>
              </a:ext>
            </a:extLst>
          </p:cNvPr>
          <p:cNvGrpSpPr/>
          <p:nvPr/>
        </p:nvGrpSpPr>
        <p:grpSpPr>
          <a:xfrm rot="11925609">
            <a:off x="7189095" y="2043423"/>
            <a:ext cx="457525" cy="395061"/>
            <a:chOff x="3108635" y="843707"/>
            <a:chExt cx="457525" cy="395061"/>
          </a:xfrm>
          <a:effectLst>
            <a:outerShdw blurRad="50800" dist="38100" dir="13500000" algn="br" rotWithShape="0">
              <a:prstClr val="black">
                <a:alpha val="40000"/>
              </a:prstClr>
            </a:outerShdw>
          </a:effectLst>
          <a:scene3d>
            <a:camera prst="orthographicFront"/>
            <a:lightRig rig="threePt" dir="t">
              <a:rot lat="0" lon="0" rev="7500000"/>
            </a:lightRig>
          </a:scene3d>
        </p:grpSpPr>
        <p:sp>
          <p:nvSpPr>
            <p:cNvPr id="62" name="Arrow: Right 61">
              <a:extLst>
                <a:ext uri="{FF2B5EF4-FFF2-40B4-BE49-F238E27FC236}">
                  <a16:creationId xmlns:a16="http://schemas.microsoft.com/office/drawing/2014/main" id="{32AB4C3E-94F5-48CD-90FA-578DBB6C2AC9}"/>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63" name="Arrow: Right 4">
              <a:extLst>
                <a:ext uri="{FF2B5EF4-FFF2-40B4-BE49-F238E27FC236}">
                  <a16:creationId xmlns:a16="http://schemas.microsoft.com/office/drawing/2014/main" id="{78242CE1-5AFC-4377-9A64-1F9279635EA6}"/>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64" name="Group 63">
            <a:extLst>
              <a:ext uri="{FF2B5EF4-FFF2-40B4-BE49-F238E27FC236}">
                <a16:creationId xmlns:a16="http://schemas.microsoft.com/office/drawing/2014/main" id="{72A60D33-5746-4A83-AD32-4D3AA45DF343}"/>
              </a:ext>
            </a:extLst>
          </p:cNvPr>
          <p:cNvGrpSpPr/>
          <p:nvPr/>
        </p:nvGrpSpPr>
        <p:grpSpPr>
          <a:xfrm rot="20459030">
            <a:off x="9091879" y="2101337"/>
            <a:ext cx="457525" cy="395061"/>
            <a:chOff x="3108635" y="843707"/>
            <a:chExt cx="457525" cy="395061"/>
          </a:xfrm>
          <a:effectLst>
            <a:outerShdw blurRad="50800" dist="38100" algn="l" rotWithShape="0">
              <a:prstClr val="black">
                <a:alpha val="40000"/>
              </a:prstClr>
            </a:outerShdw>
          </a:effectLst>
          <a:scene3d>
            <a:camera prst="orthographicFront"/>
            <a:lightRig rig="threePt" dir="t">
              <a:rot lat="0" lon="0" rev="7500000"/>
            </a:lightRig>
          </a:scene3d>
        </p:grpSpPr>
        <p:sp>
          <p:nvSpPr>
            <p:cNvPr id="65" name="Arrow: Right 64">
              <a:extLst>
                <a:ext uri="{FF2B5EF4-FFF2-40B4-BE49-F238E27FC236}">
                  <a16:creationId xmlns:a16="http://schemas.microsoft.com/office/drawing/2014/main" id="{6EA37756-885A-41E6-8E85-F930D4DD3801}"/>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66" name="Arrow: Right 4">
              <a:extLst>
                <a:ext uri="{FF2B5EF4-FFF2-40B4-BE49-F238E27FC236}">
                  <a16:creationId xmlns:a16="http://schemas.microsoft.com/office/drawing/2014/main" id="{9A2C5B6B-486A-4608-9941-41277C1D8455}"/>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67" name="Group 66">
            <a:extLst>
              <a:ext uri="{FF2B5EF4-FFF2-40B4-BE49-F238E27FC236}">
                <a16:creationId xmlns:a16="http://schemas.microsoft.com/office/drawing/2014/main" id="{7E447FE8-FE69-4259-95B4-6C781729149A}"/>
              </a:ext>
            </a:extLst>
          </p:cNvPr>
          <p:cNvGrpSpPr/>
          <p:nvPr/>
        </p:nvGrpSpPr>
        <p:grpSpPr>
          <a:xfrm rot="20994792">
            <a:off x="9647734" y="3528347"/>
            <a:ext cx="457525" cy="395061"/>
            <a:chOff x="3108635" y="843707"/>
            <a:chExt cx="457525" cy="395061"/>
          </a:xfrm>
          <a:effectLst>
            <a:outerShdw blurRad="50800" dist="38100" dir="5400000" algn="t" rotWithShape="0">
              <a:prstClr val="black">
                <a:alpha val="40000"/>
              </a:prstClr>
            </a:outerShdw>
          </a:effectLst>
          <a:scene3d>
            <a:camera prst="orthographicFront"/>
            <a:lightRig rig="threePt" dir="t">
              <a:rot lat="0" lon="0" rev="7500000"/>
            </a:lightRig>
          </a:scene3d>
        </p:grpSpPr>
        <p:sp>
          <p:nvSpPr>
            <p:cNvPr id="68" name="Arrow: Right 67">
              <a:extLst>
                <a:ext uri="{FF2B5EF4-FFF2-40B4-BE49-F238E27FC236}">
                  <a16:creationId xmlns:a16="http://schemas.microsoft.com/office/drawing/2014/main" id="{648C3639-4299-4EDB-B69F-DEF0AB557EE6}"/>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69" name="Arrow: Right 4">
              <a:extLst>
                <a:ext uri="{FF2B5EF4-FFF2-40B4-BE49-F238E27FC236}">
                  <a16:creationId xmlns:a16="http://schemas.microsoft.com/office/drawing/2014/main" id="{4FDA0F36-0222-450D-86C6-A5682B8F906A}"/>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dirty="0"/>
            </a:p>
          </p:txBody>
        </p:sp>
      </p:grpSp>
      <p:grpSp>
        <p:nvGrpSpPr>
          <p:cNvPr id="70" name="Group 69">
            <a:extLst>
              <a:ext uri="{FF2B5EF4-FFF2-40B4-BE49-F238E27FC236}">
                <a16:creationId xmlns:a16="http://schemas.microsoft.com/office/drawing/2014/main" id="{9B71CFB2-99E1-4ADF-8C2C-1F7B46F2EC02}"/>
              </a:ext>
            </a:extLst>
          </p:cNvPr>
          <p:cNvGrpSpPr/>
          <p:nvPr/>
        </p:nvGrpSpPr>
        <p:grpSpPr>
          <a:xfrm rot="10800000">
            <a:off x="7240469" y="5345992"/>
            <a:ext cx="457525" cy="395061"/>
            <a:chOff x="3108635" y="843707"/>
            <a:chExt cx="457525" cy="395061"/>
          </a:xfrm>
          <a:effectLst>
            <a:outerShdw blurRad="50800" dist="38100" dir="5400000" algn="t" rotWithShape="0">
              <a:prstClr val="black">
                <a:alpha val="40000"/>
              </a:prstClr>
            </a:outerShdw>
          </a:effectLst>
          <a:scene3d>
            <a:camera prst="orthographicFront"/>
            <a:lightRig rig="threePt" dir="t">
              <a:rot lat="0" lon="0" rev="7500000"/>
            </a:lightRig>
          </a:scene3d>
        </p:grpSpPr>
        <p:sp>
          <p:nvSpPr>
            <p:cNvPr id="71" name="Arrow: Right 70">
              <a:extLst>
                <a:ext uri="{FF2B5EF4-FFF2-40B4-BE49-F238E27FC236}">
                  <a16:creationId xmlns:a16="http://schemas.microsoft.com/office/drawing/2014/main" id="{F5495BFA-3004-4CD2-A481-209BF3429405}"/>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72" name="Arrow: Right 4">
              <a:extLst>
                <a:ext uri="{FF2B5EF4-FFF2-40B4-BE49-F238E27FC236}">
                  <a16:creationId xmlns:a16="http://schemas.microsoft.com/office/drawing/2014/main" id="{0782FCD9-2BF6-401C-B9F0-4A04A93BAE0D}"/>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79" name="Group 78">
            <a:extLst>
              <a:ext uri="{FF2B5EF4-FFF2-40B4-BE49-F238E27FC236}">
                <a16:creationId xmlns:a16="http://schemas.microsoft.com/office/drawing/2014/main" id="{2B292968-535F-4B8C-93DA-A3D4DC61081D}"/>
              </a:ext>
            </a:extLst>
          </p:cNvPr>
          <p:cNvGrpSpPr/>
          <p:nvPr/>
        </p:nvGrpSpPr>
        <p:grpSpPr>
          <a:xfrm rot="16200000">
            <a:off x="1779098" y="1236084"/>
            <a:ext cx="457525" cy="395061"/>
            <a:chOff x="3108635" y="843707"/>
            <a:chExt cx="457525" cy="395061"/>
          </a:xfrm>
          <a:effectLst>
            <a:outerShdw blurRad="50800" dist="38100" dir="5400000" algn="t" rotWithShape="0">
              <a:prstClr val="black">
                <a:alpha val="40000"/>
              </a:prstClr>
            </a:outerShdw>
          </a:effectLst>
          <a:scene3d>
            <a:camera prst="orthographicFront"/>
            <a:lightRig rig="threePt" dir="t">
              <a:rot lat="0" lon="0" rev="7500000"/>
            </a:lightRig>
          </a:scene3d>
        </p:grpSpPr>
        <p:sp>
          <p:nvSpPr>
            <p:cNvPr id="80" name="Arrow: Right 79">
              <a:extLst>
                <a:ext uri="{FF2B5EF4-FFF2-40B4-BE49-F238E27FC236}">
                  <a16:creationId xmlns:a16="http://schemas.microsoft.com/office/drawing/2014/main" id="{37EC5516-0F46-4EF4-859F-8098A2EE1F08}"/>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81" name="Arrow: Right 4">
              <a:extLst>
                <a:ext uri="{FF2B5EF4-FFF2-40B4-BE49-F238E27FC236}">
                  <a16:creationId xmlns:a16="http://schemas.microsoft.com/office/drawing/2014/main" id="{51380DDB-DC0F-4DC9-88FA-094F9516082F}"/>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82" name="Group 81">
            <a:extLst>
              <a:ext uri="{FF2B5EF4-FFF2-40B4-BE49-F238E27FC236}">
                <a16:creationId xmlns:a16="http://schemas.microsoft.com/office/drawing/2014/main" id="{F3218763-4ABD-452C-B418-6489D239380A}"/>
              </a:ext>
            </a:extLst>
          </p:cNvPr>
          <p:cNvGrpSpPr/>
          <p:nvPr/>
        </p:nvGrpSpPr>
        <p:grpSpPr>
          <a:xfrm>
            <a:off x="3688517" y="1930181"/>
            <a:ext cx="457525" cy="395061"/>
            <a:chOff x="3108635" y="843707"/>
            <a:chExt cx="457525" cy="395061"/>
          </a:xfrm>
          <a:effectLst>
            <a:outerShdw blurRad="50800" dist="38100" dir="18900000" algn="bl" rotWithShape="0">
              <a:prstClr val="black">
                <a:alpha val="40000"/>
              </a:prstClr>
            </a:outerShdw>
          </a:effectLst>
          <a:scene3d>
            <a:camera prst="orthographicFront"/>
            <a:lightRig rig="threePt" dir="t">
              <a:rot lat="0" lon="0" rev="7500000"/>
            </a:lightRig>
          </a:scene3d>
        </p:grpSpPr>
        <p:sp>
          <p:nvSpPr>
            <p:cNvPr id="83" name="Arrow: Right 82">
              <a:extLst>
                <a:ext uri="{FF2B5EF4-FFF2-40B4-BE49-F238E27FC236}">
                  <a16:creationId xmlns:a16="http://schemas.microsoft.com/office/drawing/2014/main" id="{D8203393-A0FA-486A-85A5-3E0BE913C656}"/>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84" name="Arrow: Right 4">
              <a:extLst>
                <a:ext uri="{FF2B5EF4-FFF2-40B4-BE49-F238E27FC236}">
                  <a16:creationId xmlns:a16="http://schemas.microsoft.com/office/drawing/2014/main" id="{5A156929-A363-44C6-AE9B-BE7F7169CC32}"/>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85" name="Group 84">
            <a:extLst>
              <a:ext uri="{FF2B5EF4-FFF2-40B4-BE49-F238E27FC236}">
                <a16:creationId xmlns:a16="http://schemas.microsoft.com/office/drawing/2014/main" id="{C6371954-6587-4CF3-95BB-33072F072D6C}"/>
              </a:ext>
            </a:extLst>
          </p:cNvPr>
          <p:cNvGrpSpPr/>
          <p:nvPr/>
        </p:nvGrpSpPr>
        <p:grpSpPr>
          <a:xfrm>
            <a:off x="313079" y="1129066"/>
            <a:ext cx="1421161" cy="630147"/>
            <a:chOff x="1412231" y="1317988"/>
            <a:chExt cx="3211669" cy="701897"/>
          </a:xfrm>
          <a:scene3d>
            <a:camera prst="orthographicFront"/>
            <a:lightRig rig="threePt" dir="t">
              <a:rot lat="0" lon="0" rev="7500000"/>
            </a:lightRig>
          </a:scene3d>
        </p:grpSpPr>
        <p:sp>
          <p:nvSpPr>
            <p:cNvPr id="86" name="Rectangle: Rounded Corners 85">
              <a:extLst>
                <a:ext uri="{FF2B5EF4-FFF2-40B4-BE49-F238E27FC236}">
                  <a16:creationId xmlns:a16="http://schemas.microsoft.com/office/drawing/2014/main" id="{0C63CEEC-B9B3-41E4-B263-EF9362A21D93}"/>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87" name="Rectangle: Rounded Corners 4">
              <a:extLst>
                <a:ext uri="{FF2B5EF4-FFF2-40B4-BE49-F238E27FC236}">
                  <a16:creationId xmlns:a16="http://schemas.microsoft.com/office/drawing/2014/main" id="{69765E9A-B92E-4D7A-9923-BC5DDEB57D5F}"/>
                </a:ext>
              </a:extLst>
            </p:cNvPr>
            <p:cNvSpPr txBox="1"/>
            <p:nvPr/>
          </p:nvSpPr>
          <p:spPr>
            <a:xfrm>
              <a:off x="1432789" y="1338546"/>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solidFill>
                    <a:schemeClr val="bg1"/>
                  </a:solidFill>
                  <a:latin typeface="Bahnschrift SemiBold" panose="020B0502040204020203" pitchFamily="34" charset="0"/>
                </a:rPr>
                <a:t>START</a:t>
              </a:r>
              <a:endParaRPr lang="en-IN" sz="2000" kern="1200" dirty="0">
                <a:solidFill>
                  <a:schemeClr val="bg1"/>
                </a:solidFill>
                <a:latin typeface="Bahnschrift SemiBold" panose="020B0502040204020203" pitchFamily="34" charset="0"/>
              </a:endParaRPr>
            </a:p>
          </p:txBody>
        </p:sp>
      </p:grpSp>
      <p:grpSp>
        <p:nvGrpSpPr>
          <p:cNvPr id="88" name="Group 87">
            <a:extLst>
              <a:ext uri="{FF2B5EF4-FFF2-40B4-BE49-F238E27FC236}">
                <a16:creationId xmlns:a16="http://schemas.microsoft.com/office/drawing/2014/main" id="{4860AB07-BA70-4B5F-A3F5-C6657E02DA07}"/>
              </a:ext>
            </a:extLst>
          </p:cNvPr>
          <p:cNvGrpSpPr/>
          <p:nvPr/>
        </p:nvGrpSpPr>
        <p:grpSpPr>
          <a:xfrm>
            <a:off x="2292369" y="1110610"/>
            <a:ext cx="3803631" cy="630147"/>
            <a:chOff x="1412231" y="1317988"/>
            <a:chExt cx="3211669" cy="701897"/>
          </a:xfrm>
          <a:scene3d>
            <a:camera prst="orthographicFront"/>
            <a:lightRig rig="threePt" dir="t">
              <a:rot lat="0" lon="0" rev="7500000"/>
            </a:lightRig>
          </a:scene3d>
        </p:grpSpPr>
        <p:sp>
          <p:nvSpPr>
            <p:cNvPr id="89" name="Rectangle: Rounded Corners 88">
              <a:extLst>
                <a:ext uri="{FF2B5EF4-FFF2-40B4-BE49-F238E27FC236}">
                  <a16:creationId xmlns:a16="http://schemas.microsoft.com/office/drawing/2014/main" id="{0CBAF9F6-251D-47F2-A75A-2D3C71A68EFB}"/>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90" name="Rectangle: Rounded Corners 4">
              <a:extLst>
                <a:ext uri="{FF2B5EF4-FFF2-40B4-BE49-F238E27FC236}">
                  <a16:creationId xmlns:a16="http://schemas.microsoft.com/office/drawing/2014/main" id="{3E05C2AC-A00C-47EC-AAC1-01A452A9F200}"/>
                </a:ext>
              </a:extLst>
            </p:cNvPr>
            <p:cNvSpPr txBox="1"/>
            <p:nvPr/>
          </p:nvSpPr>
          <p:spPr>
            <a:xfrm>
              <a:off x="1432788" y="1338545"/>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Initialize Band &amp; Connect to App</a:t>
              </a:r>
              <a:endParaRPr lang="en-IN" sz="2000" kern="1200" dirty="0">
                <a:latin typeface="Bahnschrift SemiBold" panose="020B0502040204020203" pitchFamily="34" charset="0"/>
              </a:endParaRPr>
            </a:p>
          </p:txBody>
        </p:sp>
      </p:grpSp>
      <p:grpSp>
        <p:nvGrpSpPr>
          <p:cNvPr id="91" name="Group 90">
            <a:extLst>
              <a:ext uri="{FF2B5EF4-FFF2-40B4-BE49-F238E27FC236}">
                <a16:creationId xmlns:a16="http://schemas.microsoft.com/office/drawing/2014/main" id="{2384A8B3-638B-4597-99C8-67FADAC4D245}"/>
              </a:ext>
            </a:extLst>
          </p:cNvPr>
          <p:cNvGrpSpPr/>
          <p:nvPr/>
        </p:nvGrpSpPr>
        <p:grpSpPr>
          <a:xfrm>
            <a:off x="1980253" y="2395114"/>
            <a:ext cx="3327390" cy="630147"/>
            <a:chOff x="1412231" y="1317988"/>
            <a:chExt cx="3211669" cy="701897"/>
          </a:xfrm>
          <a:scene3d>
            <a:camera prst="orthographicFront"/>
            <a:lightRig rig="threePt" dir="t">
              <a:rot lat="0" lon="0" rev="7500000"/>
            </a:lightRig>
          </a:scene3d>
        </p:grpSpPr>
        <p:sp>
          <p:nvSpPr>
            <p:cNvPr id="92" name="Rectangle: Rounded Corners 91">
              <a:extLst>
                <a:ext uri="{FF2B5EF4-FFF2-40B4-BE49-F238E27FC236}">
                  <a16:creationId xmlns:a16="http://schemas.microsoft.com/office/drawing/2014/main" id="{361F4449-4277-469E-ACA6-B5F777CDD826}"/>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93" name="Rectangle: Rounded Corners 4">
              <a:extLst>
                <a:ext uri="{FF2B5EF4-FFF2-40B4-BE49-F238E27FC236}">
                  <a16:creationId xmlns:a16="http://schemas.microsoft.com/office/drawing/2014/main" id="{5F705312-DF2E-4F7B-853C-A8145D9D7EC8}"/>
                </a:ext>
              </a:extLst>
            </p:cNvPr>
            <p:cNvSpPr txBox="1"/>
            <p:nvPr/>
          </p:nvSpPr>
          <p:spPr>
            <a:xfrm>
              <a:off x="1432789" y="1338546"/>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dirty="0">
                  <a:latin typeface="Bahnschrift SemiBold" panose="020B0502040204020203" pitchFamily="34" charset="0"/>
                </a:rPr>
                <a:t>W</a:t>
              </a:r>
              <a:r>
                <a:rPr lang="en-US" sz="2000" kern="1200" dirty="0">
                  <a:latin typeface="Bahnschrift SemiBold" panose="020B0502040204020203" pitchFamily="34" charset="0"/>
                </a:rPr>
                <a:t>ait for SOS Button Press </a:t>
              </a:r>
              <a:endParaRPr lang="en-IN" sz="2000" kern="1200" dirty="0">
                <a:latin typeface="Bahnschrift SemiBold" panose="020B0502040204020203" pitchFamily="34" charset="0"/>
              </a:endParaRPr>
            </a:p>
          </p:txBody>
        </p:sp>
      </p:grpSp>
      <p:grpSp>
        <p:nvGrpSpPr>
          <p:cNvPr id="96" name="Group 95">
            <a:extLst>
              <a:ext uri="{FF2B5EF4-FFF2-40B4-BE49-F238E27FC236}">
                <a16:creationId xmlns:a16="http://schemas.microsoft.com/office/drawing/2014/main" id="{8BC10A6A-E2F0-4A99-9241-65150AC51FD1}"/>
              </a:ext>
            </a:extLst>
          </p:cNvPr>
          <p:cNvGrpSpPr/>
          <p:nvPr/>
        </p:nvGrpSpPr>
        <p:grpSpPr>
          <a:xfrm rot="16200000">
            <a:off x="10462924" y="1199293"/>
            <a:ext cx="457525" cy="395061"/>
            <a:chOff x="3108635" y="843707"/>
            <a:chExt cx="457525" cy="395061"/>
          </a:xfrm>
          <a:effectLst>
            <a:outerShdw blurRad="50800" dist="38100" algn="l" rotWithShape="0">
              <a:prstClr val="black">
                <a:alpha val="40000"/>
              </a:prstClr>
            </a:outerShdw>
          </a:effectLst>
          <a:scene3d>
            <a:camera prst="orthographicFront"/>
            <a:lightRig rig="threePt" dir="t">
              <a:rot lat="0" lon="0" rev="7500000"/>
            </a:lightRig>
          </a:scene3d>
        </p:grpSpPr>
        <p:sp>
          <p:nvSpPr>
            <p:cNvPr id="97" name="Arrow: Right 96">
              <a:extLst>
                <a:ext uri="{FF2B5EF4-FFF2-40B4-BE49-F238E27FC236}">
                  <a16:creationId xmlns:a16="http://schemas.microsoft.com/office/drawing/2014/main" id="{5E0EA4DC-0A43-4E0E-8B1B-2B0B27C6EE37}"/>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98" name="Arrow: Right 4">
              <a:extLst>
                <a:ext uri="{FF2B5EF4-FFF2-40B4-BE49-F238E27FC236}">
                  <a16:creationId xmlns:a16="http://schemas.microsoft.com/office/drawing/2014/main" id="{298B91E6-8373-4DC1-83E5-FA7F1C5249FC}"/>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grpSp>
        <p:nvGrpSpPr>
          <p:cNvPr id="99" name="Group 98">
            <a:extLst>
              <a:ext uri="{FF2B5EF4-FFF2-40B4-BE49-F238E27FC236}">
                <a16:creationId xmlns:a16="http://schemas.microsoft.com/office/drawing/2014/main" id="{5F197B27-4500-4069-987C-1D054CC171CC}"/>
              </a:ext>
            </a:extLst>
          </p:cNvPr>
          <p:cNvGrpSpPr/>
          <p:nvPr/>
        </p:nvGrpSpPr>
        <p:grpSpPr>
          <a:xfrm>
            <a:off x="10981953" y="1121947"/>
            <a:ext cx="1083467" cy="659833"/>
            <a:chOff x="1412231" y="1317988"/>
            <a:chExt cx="3211669" cy="701897"/>
          </a:xfrm>
          <a:scene3d>
            <a:camera prst="orthographicFront"/>
            <a:lightRig rig="threePt" dir="t">
              <a:rot lat="0" lon="0" rev="7500000"/>
            </a:lightRig>
          </a:scene3d>
        </p:grpSpPr>
        <p:sp>
          <p:nvSpPr>
            <p:cNvPr id="100" name="Rectangle: Rounded Corners 99">
              <a:extLst>
                <a:ext uri="{FF2B5EF4-FFF2-40B4-BE49-F238E27FC236}">
                  <a16:creationId xmlns:a16="http://schemas.microsoft.com/office/drawing/2014/main" id="{F4C272FF-49E3-4C9A-AC7A-492036EE8DBF}"/>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01" name="Rectangle: Rounded Corners 4">
              <a:extLst>
                <a:ext uri="{FF2B5EF4-FFF2-40B4-BE49-F238E27FC236}">
                  <a16:creationId xmlns:a16="http://schemas.microsoft.com/office/drawing/2014/main" id="{70132985-0547-4256-AE05-E5B3A8C1C195}"/>
                </a:ext>
              </a:extLst>
            </p:cNvPr>
            <p:cNvSpPr txBox="1"/>
            <p:nvPr/>
          </p:nvSpPr>
          <p:spPr>
            <a:xfrm>
              <a:off x="1412231" y="1331610"/>
              <a:ext cx="3170553"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No</a:t>
              </a:r>
              <a:endParaRPr lang="en-IN" sz="2000" kern="1200" dirty="0">
                <a:latin typeface="Bahnschrift SemiBold" panose="020B0502040204020203" pitchFamily="34" charset="0"/>
              </a:endParaRPr>
            </a:p>
          </p:txBody>
        </p:sp>
      </p:grpSp>
      <p:grpSp>
        <p:nvGrpSpPr>
          <p:cNvPr id="102" name="Group 101">
            <a:extLst>
              <a:ext uri="{FF2B5EF4-FFF2-40B4-BE49-F238E27FC236}">
                <a16:creationId xmlns:a16="http://schemas.microsoft.com/office/drawing/2014/main" id="{3F7AB6A1-C02C-45B1-8EA5-7AFBA47E4DB3}"/>
              </a:ext>
            </a:extLst>
          </p:cNvPr>
          <p:cNvGrpSpPr/>
          <p:nvPr/>
        </p:nvGrpSpPr>
        <p:grpSpPr>
          <a:xfrm>
            <a:off x="10559184" y="2392448"/>
            <a:ext cx="1552763" cy="1434158"/>
            <a:chOff x="1408280" y="1317988"/>
            <a:chExt cx="3215620" cy="701897"/>
          </a:xfrm>
          <a:scene3d>
            <a:camera prst="orthographicFront"/>
            <a:lightRig rig="threePt" dir="t">
              <a:rot lat="0" lon="0" rev="7500000"/>
            </a:lightRig>
          </a:scene3d>
        </p:grpSpPr>
        <p:sp>
          <p:nvSpPr>
            <p:cNvPr id="103" name="Rectangle: Rounded Corners 102">
              <a:extLst>
                <a:ext uri="{FF2B5EF4-FFF2-40B4-BE49-F238E27FC236}">
                  <a16:creationId xmlns:a16="http://schemas.microsoft.com/office/drawing/2014/main" id="{8AE7D85F-92A8-439E-B15F-2365FD1F0ACD}"/>
                </a:ext>
              </a:extLst>
            </p:cNvPr>
            <p:cNvSpPr/>
            <p:nvPr/>
          </p:nvSpPr>
          <p:spPr>
            <a:xfrm>
              <a:off x="1412231" y="1317988"/>
              <a:ext cx="3211669" cy="701897"/>
            </a:xfrm>
            <a:prstGeom prst="roundRect">
              <a:avLst>
                <a:gd name="adj" fmla="val 10000"/>
              </a:avLst>
            </a:prstGeom>
            <a:sp3d prstMaterial="plastic">
              <a:bevelT w="127000" h="25400" prst="relaxedInset"/>
            </a:sp3d>
          </p:spPr>
          <p:style>
            <a:lnRef idx="0">
              <a:schemeClr val="lt1">
                <a:hueOff val="0"/>
                <a:satOff val="0"/>
                <a:lumOff val="0"/>
                <a:alphaOff val="0"/>
              </a:schemeClr>
            </a:lnRef>
            <a:fillRef idx="3">
              <a:schemeClr val="accent1">
                <a:hueOff val="0"/>
                <a:satOff val="0"/>
                <a:lumOff val="0"/>
                <a:alphaOff val="0"/>
              </a:schemeClr>
            </a:fillRef>
            <a:effectRef idx="2">
              <a:schemeClr val="accent1">
                <a:hueOff val="0"/>
                <a:satOff val="0"/>
                <a:lumOff val="0"/>
                <a:alphaOff val="0"/>
              </a:schemeClr>
            </a:effectRef>
            <a:fontRef idx="minor">
              <a:schemeClr val="lt1"/>
            </a:fontRef>
          </p:style>
        </p:sp>
        <p:sp>
          <p:nvSpPr>
            <p:cNvPr id="104" name="Rectangle: Rounded Corners 4">
              <a:extLst>
                <a:ext uri="{FF2B5EF4-FFF2-40B4-BE49-F238E27FC236}">
                  <a16:creationId xmlns:a16="http://schemas.microsoft.com/office/drawing/2014/main" id="{A6FCF927-6183-4D01-AE0B-BF608AC48D63}"/>
                </a:ext>
              </a:extLst>
            </p:cNvPr>
            <p:cNvSpPr txBox="1"/>
            <p:nvPr/>
          </p:nvSpPr>
          <p:spPr>
            <a:xfrm>
              <a:off x="1408280" y="1338545"/>
              <a:ext cx="3170551" cy="660781"/>
            </a:xfrm>
            <a:prstGeom prst="rect">
              <a:avLst/>
            </a:prstGeom>
            <a:sp3d/>
          </p:spPr>
          <p:style>
            <a:lnRef idx="0">
              <a:scrgbClr r="0" g="0" b="0"/>
            </a:lnRef>
            <a:fillRef idx="0">
              <a:scrgbClr r="0" g="0" b="0"/>
            </a:fillRef>
            <a:effectRef idx="0">
              <a:scrgbClr r="0" g="0" b="0"/>
            </a:effectRef>
            <a:fontRef idx="minor">
              <a:schemeClr val="lt1"/>
            </a:fontRef>
          </p:style>
          <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2000" kern="1200" dirty="0">
                  <a:latin typeface="Bahnschrift SemiBold" panose="020B0502040204020203" pitchFamily="34" charset="0"/>
                </a:rPr>
                <a:t>Continue Monitoring</a:t>
              </a:r>
              <a:endParaRPr lang="en-IN" sz="2000" kern="1200" dirty="0">
                <a:latin typeface="Bahnschrift SemiBold" panose="020B0502040204020203" pitchFamily="34" charset="0"/>
              </a:endParaRPr>
            </a:p>
          </p:txBody>
        </p:sp>
      </p:grpSp>
      <p:grpSp>
        <p:nvGrpSpPr>
          <p:cNvPr id="105" name="Group 104">
            <a:extLst>
              <a:ext uri="{FF2B5EF4-FFF2-40B4-BE49-F238E27FC236}">
                <a16:creationId xmlns:a16="http://schemas.microsoft.com/office/drawing/2014/main" id="{2B1BDBA4-ED44-48EC-B887-38DD0990C456}"/>
              </a:ext>
            </a:extLst>
          </p:cNvPr>
          <p:cNvGrpSpPr/>
          <p:nvPr/>
        </p:nvGrpSpPr>
        <p:grpSpPr>
          <a:xfrm>
            <a:off x="11220472" y="1870921"/>
            <a:ext cx="457525" cy="395061"/>
            <a:chOff x="3108635" y="843707"/>
            <a:chExt cx="457525" cy="395061"/>
          </a:xfrm>
          <a:effectLst>
            <a:outerShdw blurRad="50800" dist="38100" algn="l" rotWithShape="0">
              <a:prstClr val="black">
                <a:alpha val="40000"/>
              </a:prstClr>
            </a:outerShdw>
          </a:effectLst>
          <a:scene3d>
            <a:camera prst="orthographicFront"/>
            <a:lightRig rig="threePt" dir="t">
              <a:rot lat="0" lon="0" rev="7500000"/>
            </a:lightRig>
          </a:scene3d>
        </p:grpSpPr>
        <p:sp>
          <p:nvSpPr>
            <p:cNvPr id="106" name="Arrow: Right 105">
              <a:extLst>
                <a:ext uri="{FF2B5EF4-FFF2-40B4-BE49-F238E27FC236}">
                  <a16:creationId xmlns:a16="http://schemas.microsoft.com/office/drawing/2014/main" id="{431F2CA9-129F-4A32-BC8B-F287C73BD4DC}"/>
                </a:ext>
              </a:extLst>
            </p:cNvPr>
            <p:cNvSpPr/>
            <p:nvPr/>
          </p:nvSpPr>
          <p:spPr>
            <a:xfrm rot="5400000">
              <a:off x="3139867" y="812475"/>
              <a:ext cx="395061" cy="457525"/>
            </a:xfrm>
            <a:prstGeom prst="rightArrow">
              <a:avLst>
                <a:gd name="adj1" fmla="val 60000"/>
                <a:gd name="adj2" fmla="val 50000"/>
              </a:avLst>
            </a:prstGeom>
            <a:sp3d z="-70000" extrusionH="63500" prstMaterial="matte">
              <a:bevelT w="25400" h="6350" prst="relaxedInset"/>
              <a:contourClr>
                <a:schemeClr val="bg1"/>
              </a:contourClr>
            </a:sp3d>
          </p:spPr>
          <p:style>
            <a:lnRef idx="0">
              <a:schemeClr val="accent1">
                <a:tint val="60000"/>
                <a:hueOff val="0"/>
                <a:satOff val="0"/>
                <a:lumOff val="0"/>
                <a:alphaOff val="0"/>
              </a:schemeClr>
            </a:lnRef>
            <a:fillRef idx="1">
              <a:schemeClr val="accent1">
                <a:tint val="60000"/>
                <a:hueOff val="0"/>
                <a:satOff val="0"/>
                <a:lumOff val="0"/>
                <a:alphaOff val="0"/>
              </a:schemeClr>
            </a:fillRef>
            <a:effectRef idx="2">
              <a:schemeClr val="accent1">
                <a:tint val="60000"/>
                <a:hueOff val="0"/>
                <a:satOff val="0"/>
                <a:lumOff val="0"/>
                <a:alphaOff val="0"/>
              </a:schemeClr>
            </a:effectRef>
            <a:fontRef idx="minor">
              <a:schemeClr val="lt1"/>
            </a:fontRef>
          </p:style>
        </p:sp>
        <p:sp>
          <p:nvSpPr>
            <p:cNvPr id="107" name="Arrow: Right 4">
              <a:extLst>
                <a:ext uri="{FF2B5EF4-FFF2-40B4-BE49-F238E27FC236}">
                  <a16:creationId xmlns:a16="http://schemas.microsoft.com/office/drawing/2014/main" id="{F1E45E3F-5BD3-4774-A30B-737CF287F8B5}"/>
                </a:ext>
              </a:extLst>
            </p:cNvPr>
            <p:cNvSpPr txBox="1"/>
            <p:nvPr/>
          </p:nvSpPr>
          <p:spPr>
            <a:xfrm>
              <a:off x="3200140" y="843707"/>
              <a:ext cx="274515" cy="276543"/>
            </a:xfrm>
            <a:prstGeom prst="rect">
              <a:avLst/>
            </a:prstGeom>
            <a:sp3d z="-70000"/>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p:txBody>
        </p:sp>
      </p:grpSp>
    </p:spTree>
    <p:extLst>
      <p:ext uri="{BB962C8B-B14F-4D97-AF65-F5344CB8AC3E}">
        <p14:creationId xmlns:p14="http://schemas.microsoft.com/office/powerpoint/2010/main" val="42894586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2E351A38-A45E-4EEB-8B4D-CB7F94579279}"/>
              </a:ext>
            </a:extLst>
          </p:cNvPr>
          <p:cNvSpPr/>
          <p:nvPr/>
        </p:nvSpPr>
        <p:spPr>
          <a:xfrm rot="10800000">
            <a:off x="5136162" y="7028296"/>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0" name="Freeform: Shape 19">
            <a:extLst>
              <a:ext uri="{FF2B5EF4-FFF2-40B4-BE49-F238E27FC236}">
                <a16:creationId xmlns:a16="http://schemas.microsoft.com/office/drawing/2014/main" id="{6ECE7B3E-BF3D-4492-950F-1166A1E0B6B8}"/>
              </a:ext>
            </a:extLst>
          </p:cNvPr>
          <p:cNvSpPr/>
          <p:nvPr/>
        </p:nvSpPr>
        <p:spPr>
          <a:xfrm rot="10800000">
            <a:off x="5136162" y="7028296"/>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2" name="Freeform: Shape 21">
            <a:extLst>
              <a:ext uri="{FF2B5EF4-FFF2-40B4-BE49-F238E27FC236}">
                <a16:creationId xmlns:a16="http://schemas.microsoft.com/office/drawing/2014/main" id="{4A8B8435-DD84-4525-9E87-C62602997442}"/>
              </a:ext>
            </a:extLst>
          </p:cNvPr>
          <p:cNvSpPr/>
          <p:nvPr/>
        </p:nvSpPr>
        <p:spPr>
          <a:xfrm rot="10800000">
            <a:off x="5136162" y="7028296"/>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6" name="Freeform: Shape 25">
            <a:extLst>
              <a:ext uri="{FF2B5EF4-FFF2-40B4-BE49-F238E27FC236}">
                <a16:creationId xmlns:a16="http://schemas.microsoft.com/office/drawing/2014/main" id="{645AD420-89C8-45A1-8807-306477A67715}"/>
              </a:ext>
            </a:extLst>
          </p:cNvPr>
          <p:cNvSpPr/>
          <p:nvPr/>
        </p:nvSpPr>
        <p:spPr>
          <a:xfrm flipV="1">
            <a:off x="5136162" y="7028297"/>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7" name="Freeform: Shape 26">
            <a:extLst>
              <a:ext uri="{FF2B5EF4-FFF2-40B4-BE49-F238E27FC236}">
                <a16:creationId xmlns:a16="http://schemas.microsoft.com/office/drawing/2014/main" id="{AC32845F-8D1F-46D9-B104-E7FAFCA54E9B}"/>
              </a:ext>
            </a:extLst>
          </p:cNvPr>
          <p:cNvSpPr/>
          <p:nvPr/>
        </p:nvSpPr>
        <p:spPr>
          <a:xfrm rot="10800000">
            <a:off x="5136160" y="7028296"/>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Tree>
    <p:extLst>
      <p:ext uri="{BB962C8B-B14F-4D97-AF65-F5344CB8AC3E}">
        <p14:creationId xmlns:p14="http://schemas.microsoft.com/office/powerpoint/2010/main" val="907244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2E351A38-A45E-4EEB-8B4D-CB7F94579279}"/>
              </a:ext>
            </a:extLst>
          </p:cNvPr>
          <p:cNvSpPr/>
          <p:nvPr/>
        </p:nvSpPr>
        <p:spPr>
          <a:xfrm rot="10800000">
            <a:off x="5349263" y="2849836"/>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0" name="Freeform: Shape 19">
            <a:extLst>
              <a:ext uri="{FF2B5EF4-FFF2-40B4-BE49-F238E27FC236}">
                <a16:creationId xmlns:a16="http://schemas.microsoft.com/office/drawing/2014/main" id="{6ECE7B3E-BF3D-4492-950F-1166A1E0B6B8}"/>
              </a:ext>
            </a:extLst>
          </p:cNvPr>
          <p:cNvSpPr/>
          <p:nvPr/>
        </p:nvSpPr>
        <p:spPr>
          <a:xfrm rot="12721654">
            <a:off x="6127215" y="3008969"/>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2" name="Freeform: Shape 21">
            <a:extLst>
              <a:ext uri="{FF2B5EF4-FFF2-40B4-BE49-F238E27FC236}">
                <a16:creationId xmlns:a16="http://schemas.microsoft.com/office/drawing/2014/main" id="{4A8B8435-DD84-4525-9E87-C62602997442}"/>
              </a:ext>
            </a:extLst>
          </p:cNvPr>
          <p:cNvSpPr/>
          <p:nvPr/>
        </p:nvSpPr>
        <p:spPr>
          <a:xfrm rot="14924519">
            <a:off x="6768290" y="3819560"/>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6" name="Freeform: Shape 25">
            <a:extLst>
              <a:ext uri="{FF2B5EF4-FFF2-40B4-BE49-F238E27FC236}">
                <a16:creationId xmlns:a16="http://schemas.microsoft.com/office/drawing/2014/main" id="{645AD420-89C8-45A1-8807-306477A67715}"/>
              </a:ext>
            </a:extLst>
          </p:cNvPr>
          <p:cNvSpPr/>
          <p:nvPr/>
        </p:nvSpPr>
        <p:spPr>
          <a:xfrm rot="19740141" flipV="1">
            <a:off x="4582002" y="3005112"/>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7" name="Freeform: Shape 26">
            <a:extLst>
              <a:ext uri="{FF2B5EF4-FFF2-40B4-BE49-F238E27FC236}">
                <a16:creationId xmlns:a16="http://schemas.microsoft.com/office/drawing/2014/main" id="{AC32845F-8D1F-46D9-B104-E7FAFCA54E9B}"/>
              </a:ext>
            </a:extLst>
          </p:cNvPr>
          <p:cNvSpPr/>
          <p:nvPr/>
        </p:nvSpPr>
        <p:spPr>
          <a:xfrm rot="6653202">
            <a:off x="3851276" y="3827964"/>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45" name="TextBox 44">
            <a:extLst>
              <a:ext uri="{FF2B5EF4-FFF2-40B4-BE49-F238E27FC236}">
                <a16:creationId xmlns:a16="http://schemas.microsoft.com/office/drawing/2014/main" id="{55655623-87E5-4049-83E8-3C45920407E1}"/>
              </a:ext>
            </a:extLst>
          </p:cNvPr>
          <p:cNvSpPr txBox="1"/>
          <p:nvPr/>
        </p:nvSpPr>
        <p:spPr>
          <a:xfrm>
            <a:off x="4397884" y="-3687910"/>
            <a:ext cx="3396231" cy="461665"/>
          </a:xfrm>
          <a:prstGeom prst="rect">
            <a:avLst/>
          </a:prstGeom>
          <a:noFill/>
        </p:spPr>
        <p:txBody>
          <a:bodyPr wrap="square" rtlCol="0">
            <a:spAutoFit/>
          </a:bodyPr>
          <a:lstStyle/>
          <a:p>
            <a:r>
              <a:rPr lang="en-US" sz="2400" dirty="0">
                <a:solidFill>
                  <a:schemeClr val="bg1">
                    <a:lumMod val="85000"/>
                  </a:schemeClr>
                </a:solidFill>
                <a:latin typeface="Elephant" panose="02020904090505020303" pitchFamily="18" charset="0"/>
              </a:rPr>
              <a:t>Future Perspective</a:t>
            </a:r>
            <a:endParaRPr lang="en-IN" sz="2400" dirty="0">
              <a:solidFill>
                <a:schemeClr val="bg1">
                  <a:lumMod val="85000"/>
                </a:schemeClr>
              </a:solidFill>
              <a:latin typeface="Elephant" panose="02020904090505020303" pitchFamily="18" charset="0"/>
            </a:endParaRPr>
          </a:p>
        </p:txBody>
      </p:sp>
      <p:sp>
        <p:nvSpPr>
          <p:cNvPr id="46" name="TextBox 45">
            <a:extLst>
              <a:ext uri="{FF2B5EF4-FFF2-40B4-BE49-F238E27FC236}">
                <a16:creationId xmlns:a16="http://schemas.microsoft.com/office/drawing/2014/main" id="{46294A50-06AF-4A81-97D3-8842625143F9}"/>
              </a:ext>
            </a:extLst>
          </p:cNvPr>
          <p:cNvSpPr txBox="1"/>
          <p:nvPr/>
        </p:nvSpPr>
        <p:spPr>
          <a:xfrm>
            <a:off x="3976594" y="-1910420"/>
            <a:ext cx="4500199" cy="1077218"/>
          </a:xfrm>
          <a:prstGeom prst="rect">
            <a:avLst/>
          </a:prstGeom>
          <a:noFill/>
        </p:spPr>
        <p:txBody>
          <a:bodyPr wrap="square" rtlCol="0">
            <a:spAutoFit/>
          </a:bodyPr>
          <a:lstStyle/>
          <a:p>
            <a:r>
              <a:rPr lang="en-US" sz="2000" dirty="0">
                <a:solidFill>
                  <a:srgbClr val="C70050"/>
                </a:solidFill>
                <a:latin typeface="Elephant" panose="02020904090505020303" pitchFamily="18" charset="0"/>
              </a:rPr>
              <a:t>                             3</a:t>
            </a:r>
          </a:p>
          <a:p>
            <a:r>
              <a:rPr lang="en-US" sz="2400" dirty="0" err="1">
                <a:solidFill>
                  <a:schemeClr val="bg1"/>
                </a:solidFill>
                <a:latin typeface="Bahnschrift Condensed" panose="020B0502040204020203" pitchFamily="34" charset="0"/>
              </a:rPr>
              <a:t>Intergration</a:t>
            </a:r>
            <a:r>
              <a:rPr lang="en-US" sz="2400" dirty="0">
                <a:solidFill>
                  <a:schemeClr val="bg1"/>
                </a:solidFill>
                <a:latin typeface="Bahnschrift Condensed" panose="020B0502040204020203" pitchFamily="34" charset="0"/>
              </a:rPr>
              <a:t>  with Smart City System </a:t>
            </a:r>
          </a:p>
          <a:p>
            <a:endParaRPr lang="en-IN" sz="2000" dirty="0">
              <a:solidFill>
                <a:schemeClr val="bg1">
                  <a:lumMod val="85000"/>
                </a:schemeClr>
              </a:solidFill>
              <a:latin typeface="Elephant" panose="02020904090505020303" pitchFamily="18" charset="0"/>
            </a:endParaRPr>
          </a:p>
        </p:txBody>
      </p:sp>
      <p:sp>
        <p:nvSpPr>
          <p:cNvPr id="48" name="TextBox 47">
            <a:extLst>
              <a:ext uri="{FF2B5EF4-FFF2-40B4-BE49-F238E27FC236}">
                <a16:creationId xmlns:a16="http://schemas.microsoft.com/office/drawing/2014/main" id="{9301845A-0DB5-4EB1-8664-CBA566361A56}"/>
              </a:ext>
            </a:extLst>
          </p:cNvPr>
          <p:cNvSpPr txBox="1"/>
          <p:nvPr/>
        </p:nvSpPr>
        <p:spPr>
          <a:xfrm>
            <a:off x="12745306" y="2290227"/>
            <a:ext cx="2703199" cy="1138773"/>
          </a:xfrm>
          <a:prstGeom prst="rect">
            <a:avLst/>
          </a:prstGeom>
          <a:noFill/>
        </p:spPr>
        <p:txBody>
          <a:bodyPr wrap="square" rtlCol="0">
            <a:spAutoFit/>
          </a:bodyPr>
          <a:lstStyle/>
          <a:p>
            <a:r>
              <a:rPr lang="en-IN" sz="2000" dirty="0">
                <a:solidFill>
                  <a:srgbClr val="C70050"/>
                </a:solidFill>
                <a:latin typeface="Elephant" panose="02020904090505020303" pitchFamily="18" charset="0"/>
              </a:rPr>
              <a:t>                 4</a:t>
            </a:r>
          </a:p>
          <a:p>
            <a:r>
              <a:rPr lang="en-IN" sz="2400" dirty="0">
                <a:solidFill>
                  <a:schemeClr val="bg1"/>
                </a:solidFill>
                <a:latin typeface="Bahnschrift Condensed" panose="020B0502040204020203" pitchFamily="34" charset="0"/>
              </a:rPr>
              <a:t>Long Lasting or Solar Battery</a:t>
            </a:r>
          </a:p>
        </p:txBody>
      </p:sp>
      <p:sp>
        <p:nvSpPr>
          <p:cNvPr id="49" name="TextBox 48">
            <a:extLst>
              <a:ext uri="{FF2B5EF4-FFF2-40B4-BE49-F238E27FC236}">
                <a16:creationId xmlns:a16="http://schemas.microsoft.com/office/drawing/2014/main" id="{58A65F3D-5C50-4D56-932D-D4E60F248E7F}"/>
              </a:ext>
            </a:extLst>
          </p:cNvPr>
          <p:cNvSpPr txBox="1"/>
          <p:nvPr/>
        </p:nvSpPr>
        <p:spPr>
          <a:xfrm>
            <a:off x="12745306" y="3979378"/>
            <a:ext cx="2917822" cy="1508105"/>
          </a:xfrm>
          <a:prstGeom prst="rect">
            <a:avLst/>
          </a:prstGeom>
          <a:noFill/>
        </p:spPr>
        <p:txBody>
          <a:bodyPr wrap="square" rtlCol="0">
            <a:spAutoFit/>
          </a:bodyPr>
          <a:lstStyle/>
          <a:p>
            <a:r>
              <a:rPr lang="en-US" sz="2000" dirty="0">
                <a:solidFill>
                  <a:srgbClr val="C70050"/>
                </a:solidFill>
                <a:latin typeface="Elephant" panose="02020904090505020303" pitchFamily="18" charset="0"/>
              </a:rPr>
              <a:t>                 5</a:t>
            </a:r>
          </a:p>
          <a:p>
            <a:r>
              <a:rPr lang="en-US" sz="2400" dirty="0">
                <a:solidFill>
                  <a:schemeClr val="bg1"/>
                </a:solidFill>
                <a:latin typeface="Bahnschrift Condensed" panose="020B0502040204020203" pitchFamily="34" charset="0"/>
              </a:rPr>
              <a:t>Automatic Alert to Nearest Contact Person</a:t>
            </a:r>
          </a:p>
          <a:p>
            <a:endParaRPr lang="en-IN" sz="2400" dirty="0">
              <a:solidFill>
                <a:srgbClr val="C70050"/>
              </a:solidFill>
              <a:latin typeface="Elephant" panose="02020904090505020303" pitchFamily="18" charset="0"/>
            </a:endParaRPr>
          </a:p>
        </p:txBody>
      </p:sp>
      <p:sp>
        <p:nvSpPr>
          <p:cNvPr id="50" name="TextBox 49">
            <a:extLst>
              <a:ext uri="{FF2B5EF4-FFF2-40B4-BE49-F238E27FC236}">
                <a16:creationId xmlns:a16="http://schemas.microsoft.com/office/drawing/2014/main" id="{ACF04EB7-D334-480B-995F-DF2859D3A81E}"/>
              </a:ext>
            </a:extLst>
          </p:cNvPr>
          <p:cNvSpPr txBox="1"/>
          <p:nvPr/>
        </p:nvSpPr>
        <p:spPr>
          <a:xfrm>
            <a:off x="-3932855" y="2067338"/>
            <a:ext cx="3722811" cy="1138773"/>
          </a:xfrm>
          <a:prstGeom prst="rect">
            <a:avLst/>
          </a:prstGeom>
          <a:noFill/>
        </p:spPr>
        <p:txBody>
          <a:bodyPr wrap="square" rtlCol="0">
            <a:spAutoFit/>
          </a:bodyPr>
          <a:lstStyle/>
          <a:p>
            <a:r>
              <a:rPr lang="en-US" sz="2000" dirty="0">
                <a:solidFill>
                  <a:srgbClr val="C70050"/>
                </a:solidFill>
                <a:latin typeface="Elephant" panose="02020904090505020303" pitchFamily="18" charset="0"/>
              </a:rPr>
              <a:t>                           2</a:t>
            </a:r>
          </a:p>
          <a:p>
            <a:r>
              <a:rPr lang="en-US" sz="2400" dirty="0">
                <a:solidFill>
                  <a:schemeClr val="bg1"/>
                </a:solidFill>
                <a:latin typeface="Bahnschrift Condensed" panose="020B0502040204020203" pitchFamily="34" charset="0"/>
              </a:rPr>
              <a:t>Multi-Language Voice &amp; </a:t>
            </a:r>
            <a:r>
              <a:rPr lang="en-US" sz="2400" dirty="0" err="1">
                <a:solidFill>
                  <a:schemeClr val="bg1"/>
                </a:solidFill>
                <a:latin typeface="Bahnschrift Condensed" panose="020B0502040204020203" pitchFamily="34" charset="0"/>
              </a:rPr>
              <a:t>Emotoin</a:t>
            </a:r>
            <a:r>
              <a:rPr lang="en-US" sz="2400" dirty="0">
                <a:solidFill>
                  <a:schemeClr val="bg1"/>
                </a:solidFill>
                <a:latin typeface="Bahnschrift Condensed" panose="020B0502040204020203" pitchFamily="34" charset="0"/>
              </a:rPr>
              <a:t> </a:t>
            </a:r>
            <a:r>
              <a:rPr lang="en-US" sz="2400" dirty="0" err="1">
                <a:solidFill>
                  <a:schemeClr val="bg1"/>
                </a:solidFill>
                <a:latin typeface="Bahnschrift Condensed" panose="020B0502040204020203" pitchFamily="34" charset="0"/>
              </a:rPr>
              <a:t>Recongnition</a:t>
            </a:r>
            <a:r>
              <a:rPr lang="en-US" sz="2400" dirty="0">
                <a:solidFill>
                  <a:schemeClr val="bg1"/>
                </a:solidFill>
                <a:latin typeface="Bahnschrift Condensed" panose="020B0502040204020203" pitchFamily="34" charset="0"/>
              </a:rPr>
              <a:t> </a:t>
            </a:r>
            <a:endParaRPr lang="en-IN" sz="2400" dirty="0">
              <a:solidFill>
                <a:schemeClr val="bg1"/>
              </a:solidFill>
              <a:latin typeface="Bahnschrift Condensed" panose="020B0502040204020203" pitchFamily="34" charset="0"/>
            </a:endParaRPr>
          </a:p>
        </p:txBody>
      </p:sp>
      <p:sp>
        <p:nvSpPr>
          <p:cNvPr id="51" name="TextBox 50">
            <a:extLst>
              <a:ext uri="{FF2B5EF4-FFF2-40B4-BE49-F238E27FC236}">
                <a16:creationId xmlns:a16="http://schemas.microsoft.com/office/drawing/2014/main" id="{B646C47D-0DF0-46A4-8E14-FD3671F1C022}"/>
              </a:ext>
            </a:extLst>
          </p:cNvPr>
          <p:cNvSpPr txBox="1"/>
          <p:nvPr/>
        </p:nvSpPr>
        <p:spPr>
          <a:xfrm>
            <a:off x="-3840894" y="3928133"/>
            <a:ext cx="3090426" cy="769441"/>
          </a:xfrm>
          <a:prstGeom prst="rect">
            <a:avLst/>
          </a:prstGeom>
          <a:noFill/>
        </p:spPr>
        <p:txBody>
          <a:bodyPr wrap="square" rtlCol="0">
            <a:spAutoFit/>
          </a:bodyPr>
          <a:lstStyle/>
          <a:p>
            <a:r>
              <a:rPr lang="en-US" sz="2000" dirty="0">
                <a:solidFill>
                  <a:schemeClr val="bg1"/>
                </a:solidFill>
                <a:latin typeface="Elephant" panose="02020904090505020303" pitchFamily="18" charset="0"/>
              </a:rPr>
              <a:t>             </a:t>
            </a:r>
            <a:r>
              <a:rPr lang="en-US" sz="2000" dirty="0">
                <a:solidFill>
                  <a:srgbClr val="C70050"/>
                </a:solidFill>
                <a:latin typeface="Elephant" panose="02020904090505020303" pitchFamily="18" charset="0"/>
              </a:rPr>
              <a:t> 1</a:t>
            </a:r>
          </a:p>
          <a:p>
            <a:r>
              <a:rPr lang="en-US" sz="2400" dirty="0">
                <a:solidFill>
                  <a:schemeClr val="bg1">
                    <a:lumMod val="95000"/>
                  </a:schemeClr>
                </a:solidFill>
                <a:latin typeface="Bahnschrift Condensed" panose="020B0502040204020203" pitchFamily="34" charset="0"/>
              </a:rPr>
              <a:t>Advanced Health </a:t>
            </a:r>
            <a:r>
              <a:rPr lang="en-IN" sz="2400" dirty="0">
                <a:solidFill>
                  <a:schemeClr val="bg1"/>
                </a:solidFill>
                <a:latin typeface="Bahnschrift Condensed" panose="020B0502040204020203" pitchFamily="34" charset="0"/>
              </a:rPr>
              <a:t>Monitoring</a:t>
            </a:r>
          </a:p>
        </p:txBody>
      </p:sp>
    </p:spTree>
    <p:extLst>
      <p:ext uri="{BB962C8B-B14F-4D97-AF65-F5344CB8AC3E}">
        <p14:creationId xmlns:p14="http://schemas.microsoft.com/office/powerpoint/2010/main" val="70722484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2E351A38-A45E-4EEB-8B4D-CB7F94579279}"/>
              </a:ext>
            </a:extLst>
          </p:cNvPr>
          <p:cNvSpPr/>
          <p:nvPr/>
        </p:nvSpPr>
        <p:spPr>
          <a:xfrm rot="10800000">
            <a:off x="5349263" y="2849836"/>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0" name="Freeform: Shape 19">
            <a:extLst>
              <a:ext uri="{FF2B5EF4-FFF2-40B4-BE49-F238E27FC236}">
                <a16:creationId xmlns:a16="http://schemas.microsoft.com/office/drawing/2014/main" id="{6ECE7B3E-BF3D-4492-950F-1166A1E0B6B8}"/>
              </a:ext>
            </a:extLst>
          </p:cNvPr>
          <p:cNvSpPr/>
          <p:nvPr/>
        </p:nvSpPr>
        <p:spPr>
          <a:xfrm rot="12721654">
            <a:off x="6127215" y="3008969"/>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2" name="Freeform: Shape 21">
            <a:extLst>
              <a:ext uri="{FF2B5EF4-FFF2-40B4-BE49-F238E27FC236}">
                <a16:creationId xmlns:a16="http://schemas.microsoft.com/office/drawing/2014/main" id="{4A8B8435-DD84-4525-9E87-C62602997442}"/>
              </a:ext>
            </a:extLst>
          </p:cNvPr>
          <p:cNvSpPr/>
          <p:nvPr/>
        </p:nvSpPr>
        <p:spPr>
          <a:xfrm rot="14924519">
            <a:off x="6768290" y="3819560"/>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6" name="Freeform: Shape 25">
            <a:extLst>
              <a:ext uri="{FF2B5EF4-FFF2-40B4-BE49-F238E27FC236}">
                <a16:creationId xmlns:a16="http://schemas.microsoft.com/office/drawing/2014/main" id="{645AD420-89C8-45A1-8807-306477A67715}"/>
              </a:ext>
            </a:extLst>
          </p:cNvPr>
          <p:cNvSpPr/>
          <p:nvPr/>
        </p:nvSpPr>
        <p:spPr>
          <a:xfrm rot="19740141" flipV="1">
            <a:off x="4582002" y="3005112"/>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7" name="Freeform: Shape 26">
            <a:extLst>
              <a:ext uri="{FF2B5EF4-FFF2-40B4-BE49-F238E27FC236}">
                <a16:creationId xmlns:a16="http://schemas.microsoft.com/office/drawing/2014/main" id="{AC32845F-8D1F-46D9-B104-E7FAFCA54E9B}"/>
              </a:ext>
            </a:extLst>
          </p:cNvPr>
          <p:cNvSpPr/>
          <p:nvPr/>
        </p:nvSpPr>
        <p:spPr>
          <a:xfrm rot="6653202">
            <a:off x="3851276" y="3827964"/>
            <a:ext cx="1571625" cy="3384925"/>
          </a:xfrm>
          <a:custGeom>
            <a:avLst/>
            <a:gdLst>
              <a:gd name="connsiteX0" fmla="*/ 785813 w 1571625"/>
              <a:gd name="connsiteY0" fmla="*/ 0 h 2734036"/>
              <a:gd name="connsiteX1" fmla="*/ 813933 w 1571625"/>
              <a:gd name="connsiteY1" fmla="*/ 14393 h 2734036"/>
              <a:gd name="connsiteX2" fmla="*/ 1571625 w 1571625"/>
              <a:gd name="connsiteY2" fmla="*/ 1367018 h 2734036"/>
              <a:gd name="connsiteX3" fmla="*/ 813933 w 1571625"/>
              <a:gd name="connsiteY3" fmla="*/ 2719643 h 2734036"/>
              <a:gd name="connsiteX4" fmla="*/ 785813 w 1571625"/>
              <a:gd name="connsiteY4" fmla="*/ 2734036 h 2734036"/>
              <a:gd name="connsiteX5" fmla="*/ 757693 w 1571625"/>
              <a:gd name="connsiteY5" fmla="*/ 2719643 h 2734036"/>
              <a:gd name="connsiteX6" fmla="*/ 0 w 1571625"/>
              <a:gd name="connsiteY6" fmla="*/ 1367018 h 2734036"/>
              <a:gd name="connsiteX7" fmla="*/ 757693 w 1571625"/>
              <a:gd name="connsiteY7" fmla="*/ 14393 h 2734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71625" h="2734036">
                <a:moveTo>
                  <a:pt x="785813" y="0"/>
                </a:moveTo>
                <a:lnTo>
                  <a:pt x="813933" y="14393"/>
                </a:lnTo>
                <a:cubicBezTo>
                  <a:pt x="1265249" y="274886"/>
                  <a:pt x="1571625" y="782937"/>
                  <a:pt x="1571625" y="1367018"/>
                </a:cubicBezTo>
                <a:cubicBezTo>
                  <a:pt x="1571625" y="1951100"/>
                  <a:pt x="1265249" y="2459151"/>
                  <a:pt x="813933" y="2719643"/>
                </a:cubicBezTo>
                <a:lnTo>
                  <a:pt x="785813" y="2734036"/>
                </a:lnTo>
                <a:lnTo>
                  <a:pt x="757693" y="2719643"/>
                </a:lnTo>
                <a:cubicBezTo>
                  <a:pt x="306377" y="2459151"/>
                  <a:pt x="0" y="1951100"/>
                  <a:pt x="0" y="1367018"/>
                </a:cubicBezTo>
                <a:cubicBezTo>
                  <a:pt x="0" y="782937"/>
                  <a:pt x="306377" y="274886"/>
                  <a:pt x="757693" y="14393"/>
                </a:cubicBezTo>
                <a:close/>
              </a:path>
            </a:pathLst>
          </a:custGeom>
          <a:gradFill flip="none" rotWithShape="1">
            <a:gsLst>
              <a:gs pos="0">
                <a:srgbClr val="FF0000">
                  <a:alpha val="0"/>
                </a:srgbClr>
              </a:gs>
              <a:gs pos="100000">
                <a:srgbClr val="FF0066">
                  <a:alpha val="0"/>
                </a:srgbClr>
              </a:gs>
              <a:gs pos="0">
                <a:scrgbClr r="0" g="0" b="0"/>
              </a:gs>
              <a:gs pos="0">
                <a:srgbClr val="FF0066"/>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45" name="TextBox 44">
            <a:extLst>
              <a:ext uri="{FF2B5EF4-FFF2-40B4-BE49-F238E27FC236}">
                <a16:creationId xmlns:a16="http://schemas.microsoft.com/office/drawing/2014/main" id="{55655623-87E5-4049-83E8-3C45920407E1}"/>
              </a:ext>
            </a:extLst>
          </p:cNvPr>
          <p:cNvSpPr txBox="1"/>
          <p:nvPr/>
        </p:nvSpPr>
        <p:spPr>
          <a:xfrm>
            <a:off x="4558879" y="304970"/>
            <a:ext cx="3396231" cy="461665"/>
          </a:xfrm>
          <a:prstGeom prst="rect">
            <a:avLst/>
          </a:prstGeom>
          <a:noFill/>
        </p:spPr>
        <p:txBody>
          <a:bodyPr wrap="square" rtlCol="0">
            <a:spAutoFit/>
          </a:bodyPr>
          <a:lstStyle/>
          <a:p>
            <a:r>
              <a:rPr lang="en-US" sz="2400" dirty="0">
                <a:solidFill>
                  <a:schemeClr val="bg1">
                    <a:lumMod val="85000"/>
                  </a:schemeClr>
                </a:solidFill>
                <a:latin typeface="Elephant" panose="02020904090505020303" pitchFamily="18" charset="0"/>
              </a:rPr>
              <a:t>Future Perspective</a:t>
            </a:r>
            <a:endParaRPr lang="en-IN" sz="2400" dirty="0">
              <a:solidFill>
                <a:schemeClr val="bg1">
                  <a:lumMod val="85000"/>
                </a:schemeClr>
              </a:solidFill>
              <a:latin typeface="Elephant" panose="02020904090505020303" pitchFamily="18" charset="0"/>
            </a:endParaRPr>
          </a:p>
        </p:txBody>
      </p:sp>
      <p:sp>
        <p:nvSpPr>
          <p:cNvPr id="46" name="TextBox 45">
            <a:extLst>
              <a:ext uri="{FF2B5EF4-FFF2-40B4-BE49-F238E27FC236}">
                <a16:creationId xmlns:a16="http://schemas.microsoft.com/office/drawing/2014/main" id="{46294A50-06AF-4A81-97D3-8842625143F9}"/>
              </a:ext>
            </a:extLst>
          </p:cNvPr>
          <p:cNvSpPr txBox="1"/>
          <p:nvPr/>
        </p:nvSpPr>
        <p:spPr>
          <a:xfrm>
            <a:off x="4175393" y="1225604"/>
            <a:ext cx="4500199" cy="1077218"/>
          </a:xfrm>
          <a:prstGeom prst="rect">
            <a:avLst/>
          </a:prstGeom>
          <a:noFill/>
        </p:spPr>
        <p:txBody>
          <a:bodyPr wrap="square" rtlCol="0">
            <a:spAutoFit/>
          </a:bodyPr>
          <a:lstStyle/>
          <a:p>
            <a:r>
              <a:rPr lang="en-US" sz="2000" dirty="0">
                <a:solidFill>
                  <a:srgbClr val="C70050"/>
                </a:solidFill>
                <a:latin typeface="Elephant" panose="02020904090505020303" pitchFamily="18" charset="0"/>
              </a:rPr>
              <a:t>                             3</a:t>
            </a:r>
          </a:p>
          <a:p>
            <a:r>
              <a:rPr lang="en-US" sz="2400" dirty="0" err="1">
                <a:solidFill>
                  <a:schemeClr val="bg1"/>
                </a:solidFill>
                <a:latin typeface="Bahnschrift Condensed" panose="020B0502040204020203" pitchFamily="34" charset="0"/>
              </a:rPr>
              <a:t>Intergration</a:t>
            </a:r>
            <a:r>
              <a:rPr lang="en-US" sz="2400" dirty="0">
                <a:solidFill>
                  <a:schemeClr val="bg1"/>
                </a:solidFill>
                <a:latin typeface="Bahnschrift Condensed" panose="020B0502040204020203" pitchFamily="34" charset="0"/>
              </a:rPr>
              <a:t>  with Smart City System </a:t>
            </a:r>
          </a:p>
          <a:p>
            <a:endParaRPr lang="en-IN" sz="2000" dirty="0">
              <a:solidFill>
                <a:schemeClr val="bg1">
                  <a:lumMod val="85000"/>
                </a:schemeClr>
              </a:solidFill>
              <a:latin typeface="Elephant" panose="02020904090505020303" pitchFamily="18" charset="0"/>
            </a:endParaRPr>
          </a:p>
        </p:txBody>
      </p:sp>
      <p:sp>
        <p:nvSpPr>
          <p:cNvPr id="48" name="TextBox 47">
            <a:extLst>
              <a:ext uri="{FF2B5EF4-FFF2-40B4-BE49-F238E27FC236}">
                <a16:creationId xmlns:a16="http://schemas.microsoft.com/office/drawing/2014/main" id="{9301845A-0DB5-4EB1-8664-CBA566361A56}"/>
              </a:ext>
            </a:extLst>
          </p:cNvPr>
          <p:cNvSpPr txBox="1"/>
          <p:nvPr/>
        </p:nvSpPr>
        <p:spPr>
          <a:xfrm>
            <a:off x="7955110" y="2272732"/>
            <a:ext cx="2703199" cy="1138773"/>
          </a:xfrm>
          <a:prstGeom prst="rect">
            <a:avLst/>
          </a:prstGeom>
          <a:noFill/>
        </p:spPr>
        <p:txBody>
          <a:bodyPr wrap="square" rtlCol="0">
            <a:spAutoFit/>
          </a:bodyPr>
          <a:lstStyle/>
          <a:p>
            <a:r>
              <a:rPr lang="en-IN" sz="2000" dirty="0">
                <a:solidFill>
                  <a:srgbClr val="C70050"/>
                </a:solidFill>
                <a:latin typeface="Elephant" panose="02020904090505020303" pitchFamily="18" charset="0"/>
              </a:rPr>
              <a:t>                 4</a:t>
            </a:r>
          </a:p>
          <a:p>
            <a:r>
              <a:rPr lang="en-IN" sz="2400" dirty="0">
                <a:solidFill>
                  <a:schemeClr val="bg1"/>
                </a:solidFill>
                <a:latin typeface="Bahnschrift Condensed" panose="020B0502040204020203" pitchFamily="34" charset="0"/>
              </a:rPr>
              <a:t>Long Lasting or Solar Battery</a:t>
            </a:r>
          </a:p>
        </p:txBody>
      </p:sp>
      <p:sp>
        <p:nvSpPr>
          <p:cNvPr id="49" name="TextBox 48">
            <a:extLst>
              <a:ext uri="{FF2B5EF4-FFF2-40B4-BE49-F238E27FC236}">
                <a16:creationId xmlns:a16="http://schemas.microsoft.com/office/drawing/2014/main" id="{58A65F3D-5C50-4D56-932D-D4E60F248E7F}"/>
              </a:ext>
            </a:extLst>
          </p:cNvPr>
          <p:cNvSpPr txBox="1"/>
          <p:nvPr/>
        </p:nvSpPr>
        <p:spPr>
          <a:xfrm>
            <a:off x="9270032" y="4168910"/>
            <a:ext cx="2917822" cy="1508105"/>
          </a:xfrm>
          <a:prstGeom prst="rect">
            <a:avLst/>
          </a:prstGeom>
          <a:noFill/>
        </p:spPr>
        <p:txBody>
          <a:bodyPr wrap="square" rtlCol="0">
            <a:spAutoFit/>
          </a:bodyPr>
          <a:lstStyle/>
          <a:p>
            <a:r>
              <a:rPr lang="en-US" sz="2000" dirty="0">
                <a:solidFill>
                  <a:srgbClr val="C70050"/>
                </a:solidFill>
                <a:latin typeface="Elephant" panose="02020904090505020303" pitchFamily="18" charset="0"/>
              </a:rPr>
              <a:t>                 5</a:t>
            </a:r>
          </a:p>
          <a:p>
            <a:r>
              <a:rPr lang="en-US" sz="2400" dirty="0">
                <a:solidFill>
                  <a:schemeClr val="bg1"/>
                </a:solidFill>
                <a:latin typeface="Bahnschrift Condensed" panose="020B0502040204020203" pitchFamily="34" charset="0"/>
              </a:rPr>
              <a:t>Automatic Alert to Nearest Contact Person</a:t>
            </a:r>
          </a:p>
          <a:p>
            <a:endParaRPr lang="en-IN" sz="2400" dirty="0">
              <a:solidFill>
                <a:srgbClr val="C70050"/>
              </a:solidFill>
              <a:latin typeface="Elephant" panose="02020904090505020303" pitchFamily="18" charset="0"/>
            </a:endParaRPr>
          </a:p>
        </p:txBody>
      </p:sp>
      <p:sp>
        <p:nvSpPr>
          <p:cNvPr id="50" name="TextBox 49">
            <a:extLst>
              <a:ext uri="{FF2B5EF4-FFF2-40B4-BE49-F238E27FC236}">
                <a16:creationId xmlns:a16="http://schemas.microsoft.com/office/drawing/2014/main" id="{ACF04EB7-D334-480B-995F-DF2859D3A81E}"/>
              </a:ext>
            </a:extLst>
          </p:cNvPr>
          <p:cNvSpPr txBox="1"/>
          <p:nvPr/>
        </p:nvSpPr>
        <p:spPr>
          <a:xfrm>
            <a:off x="1213384" y="2232650"/>
            <a:ext cx="3722811" cy="1138773"/>
          </a:xfrm>
          <a:prstGeom prst="rect">
            <a:avLst/>
          </a:prstGeom>
          <a:noFill/>
        </p:spPr>
        <p:txBody>
          <a:bodyPr wrap="square" rtlCol="0">
            <a:spAutoFit/>
          </a:bodyPr>
          <a:lstStyle/>
          <a:p>
            <a:r>
              <a:rPr lang="en-US" sz="2000" dirty="0">
                <a:solidFill>
                  <a:srgbClr val="C70050"/>
                </a:solidFill>
                <a:latin typeface="Elephant" panose="02020904090505020303" pitchFamily="18" charset="0"/>
              </a:rPr>
              <a:t>                           2</a:t>
            </a:r>
          </a:p>
          <a:p>
            <a:r>
              <a:rPr lang="en-US" sz="2400" dirty="0">
                <a:solidFill>
                  <a:schemeClr val="bg1"/>
                </a:solidFill>
                <a:latin typeface="Bahnschrift Condensed" panose="020B0502040204020203" pitchFamily="34" charset="0"/>
              </a:rPr>
              <a:t>Multi-Language Voice &amp; </a:t>
            </a:r>
            <a:r>
              <a:rPr lang="en-US" sz="2400" dirty="0" err="1">
                <a:solidFill>
                  <a:schemeClr val="bg1"/>
                </a:solidFill>
                <a:latin typeface="Bahnschrift Condensed" panose="020B0502040204020203" pitchFamily="34" charset="0"/>
              </a:rPr>
              <a:t>Emotoin</a:t>
            </a:r>
            <a:r>
              <a:rPr lang="en-US" sz="2400" dirty="0">
                <a:solidFill>
                  <a:schemeClr val="bg1"/>
                </a:solidFill>
                <a:latin typeface="Bahnschrift Condensed" panose="020B0502040204020203" pitchFamily="34" charset="0"/>
              </a:rPr>
              <a:t> </a:t>
            </a:r>
            <a:r>
              <a:rPr lang="en-US" sz="2400" dirty="0" err="1">
                <a:solidFill>
                  <a:schemeClr val="bg1"/>
                </a:solidFill>
                <a:latin typeface="Bahnschrift Condensed" panose="020B0502040204020203" pitchFamily="34" charset="0"/>
              </a:rPr>
              <a:t>Recongnition</a:t>
            </a:r>
            <a:r>
              <a:rPr lang="en-US" sz="2400" dirty="0">
                <a:solidFill>
                  <a:schemeClr val="bg1"/>
                </a:solidFill>
                <a:latin typeface="Bahnschrift Condensed" panose="020B0502040204020203" pitchFamily="34" charset="0"/>
              </a:rPr>
              <a:t> </a:t>
            </a:r>
            <a:endParaRPr lang="en-IN" sz="2400" dirty="0">
              <a:solidFill>
                <a:schemeClr val="bg1"/>
              </a:solidFill>
              <a:latin typeface="Bahnschrift Condensed" panose="020B0502040204020203" pitchFamily="34" charset="0"/>
            </a:endParaRPr>
          </a:p>
        </p:txBody>
      </p:sp>
      <p:sp>
        <p:nvSpPr>
          <p:cNvPr id="51" name="TextBox 50">
            <a:extLst>
              <a:ext uri="{FF2B5EF4-FFF2-40B4-BE49-F238E27FC236}">
                <a16:creationId xmlns:a16="http://schemas.microsoft.com/office/drawing/2014/main" id="{B646C47D-0DF0-46A4-8E14-FD3671F1C022}"/>
              </a:ext>
            </a:extLst>
          </p:cNvPr>
          <p:cNvSpPr txBox="1"/>
          <p:nvPr/>
        </p:nvSpPr>
        <p:spPr>
          <a:xfrm>
            <a:off x="121606" y="4142189"/>
            <a:ext cx="3090426" cy="769441"/>
          </a:xfrm>
          <a:prstGeom prst="rect">
            <a:avLst/>
          </a:prstGeom>
          <a:noFill/>
        </p:spPr>
        <p:txBody>
          <a:bodyPr wrap="square" rtlCol="0">
            <a:spAutoFit/>
          </a:bodyPr>
          <a:lstStyle/>
          <a:p>
            <a:r>
              <a:rPr lang="en-US" sz="2000" dirty="0">
                <a:solidFill>
                  <a:schemeClr val="bg1"/>
                </a:solidFill>
                <a:latin typeface="Elephant" panose="02020904090505020303" pitchFamily="18" charset="0"/>
              </a:rPr>
              <a:t>             </a:t>
            </a:r>
            <a:r>
              <a:rPr lang="en-US" sz="2000" dirty="0">
                <a:solidFill>
                  <a:srgbClr val="C70050"/>
                </a:solidFill>
                <a:latin typeface="Elephant" panose="02020904090505020303" pitchFamily="18" charset="0"/>
              </a:rPr>
              <a:t> 1</a:t>
            </a:r>
          </a:p>
          <a:p>
            <a:r>
              <a:rPr lang="en-US" sz="2400" dirty="0">
                <a:solidFill>
                  <a:schemeClr val="bg1">
                    <a:lumMod val="95000"/>
                  </a:schemeClr>
                </a:solidFill>
                <a:latin typeface="Bahnschrift Condensed" panose="020B0502040204020203" pitchFamily="34" charset="0"/>
              </a:rPr>
              <a:t>Advanced Health </a:t>
            </a:r>
            <a:r>
              <a:rPr lang="en-IN" sz="2400" dirty="0">
                <a:solidFill>
                  <a:schemeClr val="bg1"/>
                </a:solidFill>
                <a:latin typeface="Bahnschrift Condensed" panose="020B0502040204020203" pitchFamily="34" charset="0"/>
              </a:rPr>
              <a:t>Monitoring</a:t>
            </a:r>
          </a:p>
        </p:txBody>
      </p:sp>
    </p:spTree>
    <p:extLst>
      <p:ext uri="{BB962C8B-B14F-4D97-AF65-F5344CB8AC3E}">
        <p14:creationId xmlns:p14="http://schemas.microsoft.com/office/powerpoint/2010/main" val="30035393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8E46598-AB41-474E-8B95-5AC8FE7B35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7" name="Freeform: Shape 46">
            <a:extLst>
              <a:ext uri="{FF2B5EF4-FFF2-40B4-BE49-F238E27FC236}">
                <a16:creationId xmlns:a16="http://schemas.microsoft.com/office/drawing/2014/main" id="{962728D4-A5F3-4E3D-BC20-D2A04823853F}"/>
              </a:ext>
            </a:extLst>
          </p:cNvPr>
          <p:cNvSpPr/>
          <p:nvPr/>
        </p:nvSpPr>
        <p:spPr>
          <a:xfrm>
            <a:off x="0" y="-1343631"/>
            <a:ext cx="12191999" cy="8201631"/>
          </a:xfrm>
          <a:custGeom>
            <a:avLst/>
            <a:gdLst>
              <a:gd name="connsiteX0" fmla="*/ 0 w 12191999"/>
              <a:gd name="connsiteY0" fmla="*/ 1343632 h 8201631"/>
              <a:gd name="connsiteX1" fmla="*/ 5267008 w 12191999"/>
              <a:gd name="connsiteY1" fmla="*/ 1343632 h 8201631"/>
              <a:gd name="connsiteX2" fmla="*/ 5267008 w 12191999"/>
              <a:gd name="connsiteY2" fmla="*/ 5315386 h 8201631"/>
              <a:gd name="connsiteX3" fmla="*/ 5814974 w 12191999"/>
              <a:gd name="connsiteY3" fmla="*/ 5863352 h 8201631"/>
              <a:gd name="connsiteX4" fmla="*/ 5814973 w 12191999"/>
              <a:gd name="connsiteY4" fmla="*/ 5863353 h 8201631"/>
              <a:gd name="connsiteX5" fmla="*/ 6362939 w 12191999"/>
              <a:gd name="connsiteY5" fmla="*/ 5315387 h 8201631"/>
              <a:gd name="connsiteX6" fmla="*/ 6362940 w 12191999"/>
              <a:gd name="connsiteY6" fmla="*/ 1343632 h 8201631"/>
              <a:gd name="connsiteX7" fmla="*/ 6492238 w 12191999"/>
              <a:gd name="connsiteY7" fmla="*/ 1343632 h 8201631"/>
              <a:gd name="connsiteX8" fmla="*/ 6492238 w 12191999"/>
              <a:gd name="connsiteY8" fmla="*/ 4529465 h 8201631"/>
              <a:gd name="connsiteX9" fmla="*/ 7040204 w 12191999"/>
              <a:gd name="connsiteY9" fmla="*/ 5077431 h 8201631"/>
              <a:gd name="connsiteX10" fmla="*/ 7040203 w 12191999"/>
              <a:gd name="connsiteY10" fmla="*/ 5077432 h 8201631"/>
              <a:gd name="connsiteX11" fmla="*/ 7588169 w 12191999"/>
              <a:gd name="connsiteY11" fmla="*/ 4529466 h 8201631"/>
              <a:gd name="connsiteX12" fmla="*/ 7588170 w 12191999"/>
              <a:gd name="connsiteY12" fmla="*/ 1343632 h 8201631"/>
              <a:gd name="connsiteX13" fmla="*/ 7717468 w 12191999"/>
              <a:gd name="connsiteY13" fmla="*/ 1343632 h 8201631"/>
              <a:gd name="connsiteX14" fmla="*/ 7717468 w 12191999"/>
              <a:gd name="connsiteY14" fmla="*/ 5721948 h 8201631"/>
              <a:gd name="connsiteX15" fmla="*/ 8429311 w 12191999"/>
              <a:gd name="connsiteY15" fmla="*/ 6433791 h 8201631"/>
              <a:gd name="connsiteX16" fmla="*/ 9141154 w 12191999"/>
              <a:gd name="connsiteY16" fmla="*/ 5721948 h 8201631"/>
              <a:gd name="connsiteX17" fmla="*/ 9141154 w 12191999"/>
              <a:gd name="connsiteY17" fmla="*/ 1343632 h 8201631"/>
              <a:gd name="connsiteX18" fmla="*/ 9270452 w 12191999"/>
              <a:gd name="connsiteY18" fmla="*/ 1343632 h 8201631"/>
              <a:gd name="connsiteX19" fmla="*/ 9270452 w 12191999"/>
              <a:gd name="connsiteY19" fmla="*/ 4529465 h 8201631"/>
              <a:gd name="connsiteX20" fmla="*/ 9818418 w 12191999"/>
              <a:gd name="connsiteY20" fmla="*/ 5077431 h 8201631"/>
              <a:gd name="connsiteX21" fmla="*/ 9818417 w 12191999"/>
              <a:gd name="connsiteY21" fmla="*/ 5077432 h 8201631"/>
              <a:gd name="connsiteX22" fmla="*/ 10366383 w 12191999"/>
              <a:gd name="connsiteY22" fmla="*/ 4529466 h 8201631"/>
              <a:gd name="connsiteX23" fmla="*/ 10366384 w 12191999"/>
              <a:gd name="connsiteY23" fmla="*/ 1343632 h 8201631"/>
              <a:gd name="connsiteX24" fmla="*/ 10495681 w 12191999"/>
              <a:gd name="connsiteY24" fmla="*/ 1343632 h 8201631"/>
              <a:gd name="connsiteX25" fmla="*/ 10495681 w 12191999"/>
              <a:gd name="connsiteY25" fmla="*/ 5315387 h 8201631"/>
              <a:gd name="connsiteX26" fmla="*/ 11043647 w 12191999"/>
              <a:gd name="connsiteY26" fmla="*/ 5863353 h 8201631"/>
              <a:gd name="connsiteX27" fmla="*/ 11043646 w 12191999"/>
              <a:gd name="connsiteY27" fmla="*/ 5863354 h 8201631"/>
              <a:gd name="connsiteX28" fmla="*/ 11591612 w 12191999"/>
              <a:gd name="connsiteY28" fmla="*/ 5315388 h 8201631"/>
              <a:gd name="connsiteX29" fmla="*/ 11591613 w 12191999"/>
              <a:gd name="connsiteY29" fmla="*/ 1343632 h 8201631"/>
              <a:gd name="connsiteX30" fmla="*/ 12191999 w 12191999"/>
              <a:gd name="connsiteY30" fmla="*/ 1343632 h 8201631"/>
              <a:gd name="connsiteX31" fmla="*/ 12191999 w 12191999"/>
              <a:gd name="connsiteY31" fmla="*/ 8201631 h 8201631"/>
              <a:gd name="connsiteX32" fmla="*/ 0 w 12191999"/>
              <a:gd name="connsiteY32" fmla="*/ 8201631 h 8201631"/>
              <a:gd name="connsiteX33" fmla="*/ 8429311 w 12191999"/>
              <a:gd name="connsiteY33" fmla="*/ 570438 h 8201631"/>
              <a:gd name="connsiteX34" fmla="*/ 9141154 w 12191999"/>
              <a:gd name="connsiteY34" fmla="*/ 1282281 h 8201631"/>
              <a:gd name="connsiteX35" fmla="*/ 9141154 w 12191999"/>
              <a:gd name="connsiteY35" fmla="*/ 1343632 h 8201631"/>
              <a:gd name="connsiteX36" fmla="*/ 7717468 w 12191999"/>
              <a:gd name="connsiteY36" fmla="*/ 1343632 h 8201631"/>
              <a:gd name="connsiteX37" fmla="*/ 7717468 w 12191999"/>
              <a:gd name="connsiteY37" fmla="*/ 1282281 h 8201631"/>
              <a:gd name="connsiteX38" fmla="*/ 8429311 w 12191999"/>
              <a:gd name="connsiteY38" fmla="*/ 570438 h 8201631"/>
              <a:gd name="connsiteX39" fmla="*/ 7040204 w 12191999"/>
              <a:gd name="connsiteY39" fmla="*/ 389685 h 8201631"/>
              <a:gd name="connsiteX40" fmla="*/ 7588170 w 12191999"/>
              <a:gd name="connsiteY40" fmla="*/ 937650 h 8201631"/>
              <a:gd name="connsiteX41" fmla="*/ 7588170 w 12191999"/>
              <a:gd name="connsiteY41" fmla="*/ 1343632 h 8201631"/>
              <a:gd name="connsiteX42" fmla="*/ 6492238 w 12191999"/>
              <a:gd name="connsiteY42" fmla="*/ 1343632 h 8201631"/>
              <a:gd name="connsiteX43" fmla="*/ 6492238 w 12191999"/>
              <a:gd name="connsiteY43" fmla="*/ 937650 h 8201631"/>
              <a:gd name="connsiteX44" fmla="*/ 7040204 w 12191999"/>
              <a:gd name="connsiteY44" fmla="*/ 389685 h 8201631"/>
              <a:gd name="connsiteX45" fmla="*/ 9818418 w 12191999"/>
              <a:gd name="connsiteY45" fmla="*/ 228600 h 8201631"/>
              <a:gd name="connsiteX46" fmla="*/ 10366384 w 12191999"/>
              <a:gd name="connsiteY46" fmla="*/ 776566 h 8201631"/>
              <a:gd name="connsiteX47" fmla="*/ 10366384 w 12191999"/>
              <a:gd name="connsiteY47" fmla="*/ 1343632 h 8201631"/>
              <a:gd name="connsiteX48" fmla="*/ 9270452 w 12191999"/>
              <a:gd name="connsiteY48" fmla="*/ 1343632 h 8201631"/>
              <a:gd name="connsiteX49" fmla="*/ 9270452 w 12191999"/>
              <a:gd name="connsiteY49" fmla="*/ 776566 h 8201631"/>
              <a:gd name="connsiteX50" fmla="*/ 9818418 w 12191999"/>
              <a:gd name="connsiteY50" fmla="*/ 228600 h 8201631"/>
              <a:gd name="connsiteX51" fmla="*/ 11043647 w 12191999"/>
              <a:gd name="connsiteY51" fmla="*/ 0 h 8201631"/>
              <a:gd name="connsiteX52" fmla="*/ 11591613 w 12191999"/>
              <a:gd name="connsiteY52" fmla="*/ 547966 h 8201631"/>
              <a:gd name="connsiteX53" fmla="*/ 11591613 w 12191999"/>
              <a:gd name="connsiteY53" fmla="*/ 1343632 h 8201631"/>
              <a:gd name="connsiteX54" fmla="*/ 10495681 w 12191999"/>
              <a:gd name="connsiteY54" fmla="*/ 1343632 h 8201631"/>
              <a:gd name="connsiteX55" fmla="*/ 10495681 w 12191999"/>
              <a:gd name="connsiteY55" fmla="*/ 547966 h 8201631"/>
              <a:gd name="connsiteX56" fmla="*/ 11043647 w 12191999"/>
              <a:gd name="connsiteY56" fmla="*/ 0 h 8201631"/>
              <a:gd name="connsiteX57" fmla="*/ 5814974 w 12191999"/>
              <a:gd name="connsiteY57" fmla="*/ 0 h 8201631"/>
              <a:gd name="connsiteX58" fmla="*/ 6362940 w 12191999"/>
              <a:gd name="connsiteY58" fmla="*/ 547966 h 8201631"/>
              <a:gd name="connsiteX59" fmla="*/ 6362940 w 12191999"/>
              <a:gd name="connsiteY59" fmla="*/ 1343632 h 8201631"/>
              <a:gd name="connsiteX60" fmla="*/ 5267008 w 12191999"/>
              <a:gd name="connsiteY60" fmla="*/ 1343632 h 8201631"/>
              <a:gd name="connsiteX61" fmla="*/ 5267008 w 12191999"/>
              <a:gd name="connsiteY61" fmla="*/ 547966 h 8201631"/>
              <a:gd name="connsiteX62" fmla="*/ 5814974 w 12191999"/>
              <a:gd name="connsiteY62" fmla="*/ 0 h 8201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2191999" h="8201631">
                <a:moveTo>
                  <a:pt x="0" y="1343632"/>
                </a:moveTo>
                <a:lnTo>
                  <a:pt x="5267008" y="1343632"/>
                </a:lnTo>
                <a:lnTo>
                  <a:pt x="5267008" y="5315386"/>
                </a:lnTo>
                <a:cubicBezTo>
                  <a:pt x="5267008" y="5618019"/>
                  <a:pt x="5512341" y="5863352"/>
                  <a:pt x="5814974" y="5863352"/>
                </a:cubicBezTo>
                <a:lnTo>
                  <a:pt x="5814973" y="5863353"/>
                </a:lnTo>
                <a:cubicBezTo>
                  <a:pt x="6117606" y="5863353"/>
                  <a:pt x="6362939" y="5618020"/>
                  <a:pt x="6362939" y="5315387"/>
                </a:cubicBezTo>
                <a:lnTo>
                  <a:pt x="6362940" y="1343632"/>
                </a:lnTo>
                <a:lnTo>
                  <a:pt x="6492238" y="1343632"/>
                </a:lnTo>
                <a:lnTo>
                  <a:pt x="6492238" y="4529465"/>
                </a:lnTo>
                <a:cubicBezTo>
                  <a:pt x="6492238" y="4832098"/>
                  <a:pt x="6737571" y="5077431"/>
                  <a:pt x="7040204" y="5077431"/>
                </a:cubicBezTo>
                <a:lnTo>
                  <a:pt x="7040203" y="5077432"/>
                </a:lnTo>
                <a:cubicBezTo>
                  <a:pt x="7342836" y="5077432"/>
                  <a:pt x="7588169" y="4832099"/>
                  <a:pt x="7588169" y="4529466"/>
                </a:cubicBezTo>
                <a:lnTo>
                  <a:pt x="7588170" y="1343632"/>
                </a:lnTo>
                <a:lnTo>
                  <a:pt x="7717468" y="1343632"/>
                </a:lnTo>
                <a:lnTo>
                  <a:pt x="7717468" y="5721948"/>
                </a:lnTo>
                <a:cubicBezTo>
                  <a:pt x="7717468" y="6115088"/>
                  <a:pt x="8036171" y="6433791"/>
                  <a:pt x="8429311" y="6433791"/>
                </a:cubicBezTo>
                <a:cubicBezTo>
                  <a:pt x="8822451" y="6433791"/>
                  <a:pt x="9141154" y="6115088"/>
                  <a:pt x="9141154" y="5721948"/>
                </a:cubicBezTo>
                <a:lnTo>
                  <a:pt x="9141154" y="1343632"/>
                </a:lnTo>
                <a:lnTo>
                  <a:pt x="9270452" y="1343632"/>
                </a:lnTo>
                <a:lnTo>
                  <a:pt x="9270452" y="4529465"/>
                </a:lnTo>
                <a:cubicBezTo>
                  <a:pt x="9270452" y="4832098"/>
                  <a:pt x="9515785" y="5077431"/>
                  <a:pt x="9818418" y="5077431"/>
                </a:cubicBezTo>
                <a:lnTo>
                  <a:pt x="9818417" y="5077432"/>
                </a:lnTo>
                <a:cubicBezTo>
                  <a:pt x="10121050" y="5077432"/>
                  <a:pt x="10366383" y="4832099"/>
                  <a:pt x="10366383" y="4529466"/>
                </a:cubicBezTo>
                <a:lnTo>
                  <a:pt x="10366384" y="1343632"/>
                </a:lnTo>
                <a:lnTo>
                  <a:pt x="10495681" y="1343632"/>
                </a:lnTo>
                <a:lnTo>
                  <a:pt x="10495681" y="5315387"/>
                </a:lnTo>
                <a:cubicBezTo>
                  <a:pt x="10495681" y="5618020"/>
                  <a:pt x="10741014" y="5863353"/>
                  <a:pt x="11043647" y="5863353"/>
                </a:cubicBezTo>
                <a:lnTo>
                  <a:pt x="11043646" y="5863354"/>
                </a:lnTo>
                <a:cubicBezTo>
                  <a:pt x="11346279" y="5863354"/>
                  <a:pt x="11591612" y="5618021"/>
                  <a:pt x="11591612" y="5315388"/>
                </a:cubicBezTo>
                <a:lnTo>
                  <a:pt x="11591613" y="1343632"/>
                </a:lnTo>
                <a:lnTo>
                  <a:pt x="12191999" y="1343632"/>
                </a:lnTo>
                <a:lnTo>
                  <a:pt x="12191999" y="8201631"/>
                </a:lnTo>
                <a:lnTo>
                  <a:pt x="0" y="8201631"/>
                </a:lnTo>
                <a:close/>
                <a:moveTo>
                  <a:pt x="8429311" y="570438"/>
                </a:moveTo>
                <a:cubicBezTo>
                  <a:pt x="8822451" y="570438"/>
                  <a:pt x="9141154" y="889141"/>
                  <a:pt x="9141154" y="1282281"/>
                </a:cubicBezTo>
                <a:lnTo>
                  <a:pt x="9141154" y="1343632"/>
                </a:lnTo>
                <a:lnTo>
                  <a:pt x="7717468" y="1343632"/>
                </a:lnTo>
                <a:lnTo>
                  <a:pt x="7717468" y="1282281"/>
                </a:lnTo>
                <a:cubicBezTo>
                  <a:pt x="7717468" y="889141"/>
                  <a:pt x="8036171" y="570438"/>
                  <a:pt x="8429311" y="570438"/>
                </a:cubicBezTo>
                <a:close/>
                <a:moveTo>
                  <a:pt x="7040204" y="389685"/>
                </a:moveTo>
                <a:cubicBezTo>
                  <a:pt x="7342837" y="389685"/>
                  <a:pt x="7588170" y="635017"/>
                  <a:pt x="7588170" y="937650"/>
                </a:cubicBezTo>
                <a:lnTo>
                  <a:pt x="7588170" y="1343632"/>
                </a:lnTo>
                <a:lnTo>
                  <a:pt x="6492238" y="1343632"/>
                </a:lnTo>
                <a:lnTo>
                  <a:pt x="6492238" y="937650"/>
                </a:lnTo>
                <a:cubicBezTo>
                  <a:pt x="6492238" y="635017"/>
                  <a:pt x="6737571" y="389685"/>
                  <a:pt x="7040204" y="389685"/>
                </a:cubicBezTo>
                <a:close/>
                <a:moveTo>
                  <a:pt x="9818418" y="228600"/>
                </a:moveTo>
                <a:cubicBezTo>
                  <a:pt x="10121051" y="228600"/>
                  <a:pt x="10366384" y="473933"/>
                  <a:pt x="10366384" y="776566"/>
                </a:cubicBezTo>
                <a:lnTo>
                  <a:pt x="10366384" y="1343632"/>
                </a:lnTo>
                <a:lnTo>
                  <a:pt x="9270452" y="1343632"/>
                </a:lnTo>
                <a:lnTo>
                  <a:pt x="9270452" y="776566"/>
                </a:lnTo>
                <a:cubicBezTo>
                  <a:pt x="9270452" y="473933"/>
                  <a:pt x="9515785" y="228600"/>
                  <a:pt x="9818418" y="228600"/>
                </a:cubicBezTo>
                <a:close/>
                <a:moveTo>
                  <a:pt x="11043647" y="0"/>
                </a:moveTo>
                <a:cubicBezTo>
                  <a:pt x="11346280" y="0"/>
                  <a:pt x="11591613" y="245333"/>
                  <a:pt x="11591613" y="547966"/>
                </a:cubicBezTo>
                <a:lnTo>
                  <a:pt x="11591613" y="1343632"/>
                </a:lnTo>
                <a:lnTo>
                  <a:pt x="10495681" y="1343632"/>
                </a:lnTo>
                <a:lnTo>
                  <a:pt x="10495681" y="547966"/>
                </a:lnTo>
                <a:cubicBezTo>
                  <a:pt x="10495681" y="245333"/>
                  <a:pt x="10741014" y="0"/>
                  <a:pt x="11043647" y="0"/>
                </a:cubicBezTo>
                <a:close/>
                <a:moveTo>
                  <a:pt x="5814974" y="0"/>
                </a:moveTo>
                <a:cubicBezTo>
                  <a:pt x="6117607" y="0"/>
                  <a:pt x="6362940" y="245333"/>
                  <a:pt x="6362940" y="547966"/>
                </a:cubicBezTo>
                <a:lnTo>
                  <a:pt x="6362940" y="1343632"/>
                </a:lnTo>
                <a:lnTo>
                  <a:pt x="5267008" y="1343632"/>
                </a:lnTo>
                <a:lnTo>
                  <a:pt x="5267008" y="547966"/>
                </a:lnTo>
                <a:cubicBezTo>
                  <a:pt x="5267008" y="245333"/>
                  <a:pt x="5512341" y="0"/>
                  <a:pt x="5814974" y="0"/>
                </a:cubicBezTo>
                <a:close/>
              </a:path>
            </a:pathLst>
          </a:custGeom>
          <a:gradFill flip="none" rotWithShape="1">
            <a:gsLst>
              <a:gs pos="0">
                <a:schemeClr val="tx1">
                  <a:lumMod val="85000"/>
                  <a:lumOff val="15000"/>
                </a:schemeClr>
              </a:gs>
              <a:gs pos="67000">
                <a:schemeClr val="bg2">
                  <a:lumMod val="50000"/>
                </a:schemeClr>
              </a:gs>
              <a:gs pos="79000">
                <a:schemeClr val="bg2">
                  <a:lumMod val="50000"/>
                </a:schemeClr>
              </a:gs>
              <a:gs pos="98000">
                <a:schemeClr val="tx1">
                  <a:lumMod val="80000"/>
                  <a:lumOff val="20000"/>
                </a:schemeClr>
              </a:gs>
            </a:gsLst>
            <a:lin ang="0" scaled="1"/>
            <a:tileRect/>
          </a:gra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51" name="TextBox 50">
            <a:extLst>
              <a:ext uri="{FF2B5EF4-FFF2-40B4-BE49-F238E27FC236}">
                <a16:creationId xmlns:a16="http://schemas.microsoft.com/office/drawing/2014/main" id="{74419A39-D46D-4193-A9D1-E0A74FCD5C18}"/>
              </a:ext>
            </a:extLst>
          </p:cNvPr>
          <p:cNvSpPr txBox="1"/>
          <p:nvPr/>
        </p:nvSpPr>
        <p:spPr>
          <a:xfrm>
            <a:off x="746760" y="-1104423"/>
            <a:ext cx="3505200" cy="769441"/>
          </a:xfrm>
          <a:prstGeom prst="rect">
            <a:avLst/>
          </a:prstGeom>
          <a:noFill/>
        </p:spPr>
        <p:txBody>
          <a:bodyPr wrap="square" rtlCol="0">
            <a:spAutoFit/>
          </a:bodyPr>
          <a:lstStyle/>
          <a:p>
            <a:r>
              <a:rPr lang="en-US" sz="4400" dirty="0">
                <a:solidFill>
                  <a:schemeClr val="bg1">
                    <a:lumMod val="95000"/>
                  </a:schemeClr>
                </a:solidFill>
                <a:latin typeface="Britannic Bold" panose="020B0903060703020204" pitchFamily="34" charset="0"/>
              </a:rPr>
              <a:t>CONCLUSION</a:t>
            </a:r>
            <a:endParaRPr lang="en-IN" sz="4400" dirty="0">
              <a:solidFill>
                <a:schemeClr val="bg1">
                  <a:lumMod val="95000"/>
                </a:schemeClr>
              </a:solidFill>
              <a:latin typeface="Britannic Bold" panose="020B0903060703020204" pitchFamily="34" charset="0"/>
            </a:endParaRPr>
          </a:p>
        </p:txBody>
      </p:sp>
      <p:sp>
        <p:nvSpPr>
          <p:cNvPr id="52" name="TextBox 51">
            <a:extLst>
              <a:ext uri="{FF2B5EF4-FFF2-40B4-BE49-F238E27FC236}">
                <a16:creationId xmlns:a16="http://schemas.microsoft.com/office/drawing/2014/main" id="{30B38396-E940-46A4-B286-DB6519E9AFEB}"/>
              </a:ext>
            </a:extLst>
          </p:cNvPr>
          <p:cNvSpPr txBox="1"/>
          <p:nvPr/>
        </p:nvSpPr>
        <p:spPr>
          <a:xfrm>
            <a:off x="-4343400" y="1119426"/>
            <a:ext cx="4511040" cy="892552"/>
          </a:xfrm>
          <a:prstGeom prst="rect">
            <a:avLst/>
          </a:prstGeom>
          <a:noFill/>
        </p:spPr>
        <p:txBody>
          <a:bodyPr wrap="square" rtlCol="0">
            <a:spAutoFit/>
          </a:bodyPr>
          <a:lstStyle/>
          <a:p>
            <a:r>
              <a:rPr lang="en-US" sz="2400" dirty="0">
                <a:solidFill>
                  <a:schemeClr val="bg1">
                    <a:lumMod val="95000"/>
                  </a:schemeClr>
                </a:solidFill>
                <a:latin typeface="Bahnschrift Light Condensed" panose="020B0502040204020203" pitchFamily="34" charset="0"/>
              </a:rPr>
              <a:t>It's  plays a central role in enabling smart and connected safety solutions</a:t>
            </a:r>
            <a:r>
              <a:rPr lang="en-US" sz="2800" dirty="0">
                <a:solidFill>
                  <a:schemeClr val="bg1">
                    <a:lumMod val="95000"/>
                  </a:schemeClr>
                </a:solidFill>
                <a:latin typeface="Bahnschrift Light Condensed" panose="020B0502040204020203" pitchFamily="34" charset="0"/>
              </a:rPr>
              <a:t>.</a:t>
            </a:r>
            <a:endParaRPr lang="en-IN" sz="2800" dirty="0">
              <a:solidFill>
                <a:schemeClr val="bg1">
                  <a:lumMod val="95000"/>
                </a:schemeClr>
              </a:solidFill>
              <a:latin typeface="Bahnschrift Light Condensed" panose="020B0502040204020203" pitchFamily="34" charset="0"/>
            </a:endParaRPr>
          </a:p>
        </p:txBody>
      </p:sp>
      <p:sp>
        <p:nvSpPr>
          <p:cNvPr id="53" name="TextBox 52">
            <a:extLst>
              <a:ext uri="{FF2B5EF4-FFF2-40B4-BE49-F238E27FC236}">
                <a16:creationId xmlns:a16="http://schemas.microsoft.com/office/drawing/2014/main" id="{B2A6B29C-7D9A-4A1D-A9E7-770BFA0382B9}"/>
              </a:ext>
            </a:extLst>
          </p:cNvPr>
          <p:cNvSpPr txBox="1"/>
          <p:nvPr/>
        </p:nvSpPr>
        <p:spPr>
          <a:xfrm>
            <a:off x="-4511041" y="2157019"/>
            <a:ext cx="4511040" cy="1200329"/>
          </a:xfrm>
          <a:prstGeom prst="rect">
            <a:avLst/>
          </a:prstGeom>
          <a:noFill/>
        </p:spPr>
        <p:txBody>
          <a:bodyPr wrap="square" rtlCol="0">
            <a:spAutoFit/>
          </a:bodyPr>
          <a:lstStyle/>
          <a:p>
            <a:r>
              <a:rPr lang="en-US" sz="2400" dirty="0">
                <a:solidFill>
                  <a:schemeClr val="bg1">
                    <a:lumMod val="95000"/>
                  </a:schemeClr>
                </a:solidFill>
                <a:latin typeface="Bahnschrift Light Condensed" panose="020B0502040204020203" pitchFamily="34" charset="0"/>
              </a:rPr>
              <a:t>It's ensures that help is delivered faster by automatically sharing live location and emergency alerts.</a:t>
            </a:r>
            <a:endParaRPr lang="en-IN" sz="2400" dirty="0">
              <a:solidFill>
                <a:schemeClr val="bg1">
                  <a:lumMod val="95000"/>
                </a:schemeClr>
              </a:solidFill>
              <a:latin typeface="Bahnschrift Light Condensed" panose="020B0502040204020203" pitchFamily="34" charset="0"/>
            </a:endParaRPr>
          </a:p>
        </p:txBody>
      </p:sp>
      <p:sp>
        <p:nvSpPr>
          <p:cNvPr id="54" name="TextBox 53">
            <a:extLst>
              <a:ext uri="{FF2B5EF4-FFF2-40B4-BE49-F238E27FC236}">
                <a16:creationId xmlns:a16="http://schemas.microsoft.com/office/drawing/2014/main" id="{D1796BBD-ED9E-480B-B3F7-5A6E12AD2928}"/>
              </a:ext>
            </a:extLst>
          </p:cNvPr>
          <p:cNvSpPr txBox="1"/>
          <p:nvPr/>
        </p:nvSpPr>
        <p:spPr>
          <a:xfrm>
            <a:off x="-4511041" y="3500653"/>
            <a:ext cx="4251960" cy="830997"/>
          </a:xfrm>
          <a:prstGeom prst="rect">
            <a:avLst/>
          </a:prstGeom>
          <a:noFill/>
        </p:spPr>
        <p:txBody>
          <a:bodyPr wrap="square" rtlCol="0">
            <a:spAutoFit/>
          </a:bodyPr>
          <a:lstStyle/>
          <a:p>
            <a:r>
              <a:rPr lang="en-US" sz="2400" dirty="0">
                <a:solidFill>
                  <a:schemeClr val="bg1">
                    <a:lumMod val="95000"/>
                  </a:schemeClr>
                </a:solidFill>
                <a:latin typeface="Bahnschrift Light Condensed" panose="020B0502040204020203" pitchFamily="34" charset="0"/>
              </a:rPr>
              <a:t>Pairs with smartphones to send alerts through mobile apps.</a:t>
            </a:r>
            <a:endParaRPr lang="en-IN" sz="2400" dirty="0">
              <a:solidFill>
                <a:schemeClr val="bg1">
                  <a:lumMod val="95000"/>
                </a:schemeClr>
              </a:solidFill>
              <a:latin typeface="Bahnschrift Light Condensed" panose="020B0502040204020203" pitchFamily="34" charset="0"/>
            </a:endParaRPr>
          </a:p>
        </p:txBody>
      </p:sp>
      <p:sp>
        <p:nvSpPr>
          <p:cNvPr id="55" name="TextBox 54">
            <a:extLst>
              <a:ext uri="{FF2B5EF4-FFF2-40B4-BE49-F238E27FC236}">
                <a16:creationId xmlns:a16="http://schemas.microsoft.com/office/drawing/2014/main" id="{0BD276BF-B5C1-4F10-A893-1F54C50819DB}"/>
              </a:ext>
            </a:extLst>
          </p:cNvPr>
          <p:cNvSpPr txBox="1"/>
          <p:nvPr/>
        </p:nvSpPr>
        <p:spPr>
          <a:xfrm>
            <a:off x="-5334000" y="4474955"/>
            <a:ext cx="5501640" cy="830997"/>
          </a:xfrm>
          <a:prstGeom prst="rect">
            <a:avLst/>
          </a:prstGeom>
          <a:noFill/>
        </p:spPr>
        <p:txBody>
          <a:bodyPr wrap="square" rtlCol="0">
            <a:spAutoFit/>
          </a:bodyPr>
          <a:lstStyle/>
          <a:p>
            <a:r>
              <a:rPr lang="en-US" sz="2400" dirty="0">
                <a:solidFill>
                  <a:schemeClr val="bg1">
                    <a:lumMod val="95000"/>
                  </a:schemeClr>
                </a:solidFill>
                <a:latin typeface="Bahnschrift Light Condensed" panose="020B0502040204020203" pitchFamily="34" charset="0"/>
              </a:rPr>
              <a:t>Can be integrated with public safety networks and smart city infrastructure.</a:t>
            </a:r>
            <a:endParaRPr lang="en-IN" sz="2400" dirty="0">
              <a:solidFill>
                <a:schemeClr val="bg1">
                  <a:lumMod val="95000"/>
                </a:schemeClr>
              </a:solidFill>
              <a:latin typeface="Bahnschrift Light Condensed" panose="020B0502040204020203" pitchFamily="34" charset="0"/>
            </a:endParaRPr>
          </a:p>
        </p:txBody>
      </p:sp>
      <p:sp>
        <p:nvSpPr>
          <p:cNvPr id="56" name="TextBox 55">
            <a:extLst>
              <a:ext uri="{FF2B5EF4-FFF2-40B4-BE49-F238E27FC236}">
                <a16:creationId xmlns:a16="http://schemas.microsoft.com/office/drawing/2014/main" id="{2AF4064B-FACA-4B36-94AF-AA13AE529E43}"/>
              </a:ext>
            </a:extLst>
          </p:cNvPr>
          <p:cNvSpPr txBox="1"/>
          <p:nvPr/>
        </p:nvSpPr>
        <p:spPr>
          <a:xfrm>
            <a:off x="-6861517" y="5640934"/>
            <a:ext cx="7940040" cy="830997"/>
          </a:xfrm>
          <a:prstGeom prst="rect">
            <a:avLst/>
          </a:prstGeom>
          <a:noFill/>
        </p:spPr>
        <p:txBody>
          <a:bodyPr wrap="square" rtlCol="0">
            <a:spAutoFit/>
          </a:bodyPr>
          <a:lstStyle/>
          <a:p>
            <a:r>
              <a:rPr lang="en-US" dirty="0"/>
              <a:t> </a:t>
            </a:r>
            <a:r>
              <a:rPr lang="en-US" sz="2400" dirty="0">
                <a:solidFill>
                  <a:schemeClr val="bg1">
                    <a:lumMod val="95000"/>
                  </a:schemeClr>
                </a:solidFill>
                <a:latin typeface="Bahnschrift Light Condensed" panose="020B0502040204020203" pitchFamily="34" charset="0"/>
              </a:rPr>
              <a:t>Utilizes Internet of Things technology for real-time tracking and communication</a:t>
            </a:r>
            <a:r>
              <a:rPr lang="en-US" dirty="0"/>
              <a:t>.</a:t>
            </a:r>
            <a:endParaRPr lang="en-IN" dirty="0"/>
          </a:p>
        </p:txBody>
      </p:sp>
    </p:spTree>
    <p:extLst>
      <p:ext uri="{BB962C8B-B14F-4D97-AF65-F5344CB8AC3E}">
        <p14:creationId xmlns:p14="http://schemas.microsoft.com/office/powerpoint/2010/main" val="32556535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8E46598-AB41-474E-8B95-5AC8FE7B35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7" name="Freeform: Shape 46">
            <a:extLst>
              <a:ext uri="{FF2B5EF4-FFF2-40B4-BE49-F238E27FC236}">
                <a16:creationId xmlns:a16="http://schemas.microsoft.com/office/drawing/2014/main" id="{962728D4-A5F3-4E3D-BC20-D2A04823853F}"/>
              </a:ext>
            </a:extLst>
          </p:cNvPr>
          <p:cNvSpPr/>
          <p:nvPr/>
        </p:nvSpPr>
        <p:spPr>
          <a:xfrm>
            <a:off x="0" y="-1343631"/>
            <a:ext cx="12191999" cy="8201631"/>
          </a:xfrm>
          <a:custGeom>
            <a:avLst/>
            <a:gdLst>
              <a:gd name="connsiteX0" fmla="*/ 0 w 12191999"/>
              <a:gd name="connsiteY0" fmla="*/ 1343632 h 8201631"/>
              <a:gd name="connsiteX1" fmla="*/ 5267008 w 12191999"/>
              <a:gd name="connsiteY1" fmla="*/ 1343632 h 8201631"/>
              <a:gd name="connsiteX2" fmla="*/ 5267008 w 12191999"/>
              <a:gd name="connsiteY2" fmla="*/ 5315386 h 8201631"/>
              <a:gd name="connsiteX3" fmla="*/ 5814974 w 12191999"/>
              <a:gd name="connsiteY3" fmla="*/ 5863352 h 8201631"/>
              <a:gd name="connsiteX4" fmla="*/ 5814973 w 12191999"/>
              <a:gd name="connsiteY4" fmla="*/ 5863353 h 8201631"/>
              <a:gd name="connsiteX5" fmla="*/ 6362939 w 12191999"/>
              <a:gd name="connsiteY5" fmla="*/ 5315387 h 8201631"/>
              <a:gd name="connsiteX6" fmla="*/ 6362940 w 12191999"/>
              <a:gd name="connsiteY6" fmla="*/ 1343632 h 8201631"/>
              <a:gd name="connsiteX7" fmla="*/ 6492238 w 12191999"/>
              <a:gd name="connsiteY7" fmla="*/ 1343632 h 8201631"/>
              <a:gd name="connsiteX8" fmla="*/ 6492238 w 12191999"/>
              <a:gd name="connsiteY8" fmla="*/ 4529465 h 8201631"/>
              <a:gd name="connsiteX9" fmla="*/ 7040204 w 12191999"/>
              <a:gd name="connsiteY9" fmla="*/ 5077431 h 8201631"/>
              <a:gd name="connsiteX10" fmla="*/ 7040203 w 12191999"/>
              <a:gd name="connsiteY10" fmla="*/ 5077432 h 8201631"/>
              <a:gd name="connsiteX11" fmla="*/ 7588169 w 12191999"/>
              <a:gd name="connsiteY11" fmla="*/ 4529466 h 8201631"/>
              <a:gd name="connsiteX12" fmla="*/ 7588170 w 12191999"/>
              <a:gd name="connsiteY12" fmla="*/ 1343632 h 8201631"/>
              <a:gd name="connsiteX13" fmla="*/ 7717468 w 12191999"/>
              <a:gd name="connsiteY13" fmla="*/ 1343632 h 8201631"/>
              <a:gd name="connsiteX14" fmla="*/ 7717468 w 12191999"/>
              <a:gd name="connsiteY14" fmla="*/ 5721948 h 8201631"/>
              <a:gd name="connsiteX15" fmla="*/ 8429311 w 12191999"/>
              <a:gd name="connsiteY15" fmla="*/ 6433791 h 8201631"/>
              <a:gd name="connsiteX16" fmla="*/ 9141154 w 12191999"/>
              <a:gd name="connsiteY16" fmla="*/ 5721948 h 8201631"/>
              <a:gd name="connsiteX17" fmla="*/ 9141154 w 12191999"/>
              <a:gd name="connsiteY17" fmla="*/ 1343632 h 8201631"/>
              <a:gd name="connsiteX18" fmla="*/ 9270452 w 12191999"/>
              <a:gd name="connsiteY18" fmla="*/ 1343632 h 8201631"/>
              <a:gd name="connsiteX19" fmla="*/ 9270452 w 12191999"/>
              <a:gd name="connsiteY19" fmla="*/ 4529465 h 8201631"/>
              <a:gd name="connsiteX20" fmla="*/ 9818418 w 12191999"/>
              <a:gd name="connsiteY20" fmla="*/ 5077431 h 8201631"/>
              <a:gd name="connsiteX21" fmla="*/ 9818417 w 12191999"/>
              <a:gd name="connsiteY21" fmla="*/ 5077432 h 8201631"/>
              <a:gd name="connsiteX22" fmla="*/ 10366383 w 12191999"/>
              <a:gd name="connsiteY22" fmla="*/ 4529466 h 8201631"/>
              <a:gd name="connsiteX23" fmla="*/ 10366384 w 12191999"/>
              <a:gd name="connsiteY23" fmla="*/ 1343632 h 8201631"/>
              <a:gd name="connsiteX24" fmla="*/ 10495681 w 12191999"/>
              <a:gd name="connsiteY24" fmla="*/ 1343632 h 8201631"/>
              <a:gd name="connsiteX25" fmla="*/ 10495681 w 12191999"/>
              <a:gd name="connsiteY25" fmla="*/ 5315387 h 8201631"/>
              <a:gd name="connsiteX26" fmla="*/ 11043647 w 12191999"/>
              <a:gd name="connsiteY26" fmla="*/ 5863353 h 8201631"/>
              <a:gd name="connsiteX27" fmla="*/ 11043646 w 12191999"/>
              <a:gd name="connsiteY27" fmla="*/ 5863354 h 8201631"/>
              <a:gd name="connsiteX28" fmla="*/ 11591612 w 12191999"/>
              <a:gd name="connsiteY28" fmla="*/ 5315388 h 8201631"/>
              <a:gd name="connsiteX29" fmla="*/ 11591613 w 12191999"/>
              <a:gd name="connsiteY29" fmla="*/ 1343632 h 8201631"/>
              <a:gd name="connsiteX30" fmla="*/ 12191999 w 12191999"/>
              <a:gd name="connsiteY30" fmla="*/ 1343632 h 8201631"/>
              <a:gd name="connsiteX31" fmla="*/ 12191999 w 12191999"/>
              <a:gd name="connsiteY31" fmla="*/ 8201631 h 8201631"/>
              <a:gd name="connsiteX32" fmla="*/ 0 w 12191999"/>
              <a:gd name="connsiteY32" fmla="*/ 8201631 h 8201631"/>
              <a:gd name="connsiteX33" fmla="*/ 8429311 w 12191999"/>
              <a:gd name="connsiteY33" fmla="*/ 570438 h 8201631"/>
              <a:gd name="connsiteX34" fmla="*/ 9141154 w 12191999"/>
              <a:gd name="connsiteY34" fmla="*/ 1282281 h 8201631"/>
              <a:gd name="connsiteX35" fmla="*/ 9141154 w 12191999"/>
              <a:gd name="connsiteY35" fmla="*/ 1343632 h 8201631"/>
              <a:gd name="connsiteX36" fmla="*/ 7717468 w 12191999"/>
              <a:gd name="connsiteY36" fmla="*/ 1343632 h 8201631"/>
              <a:gd name="connsiteX37" fmla="*/ 7717468 w 12191999"/>
              <a:gd name="connsiteY37" fmla="*/ 1282281 h 8201631"/>
              <a:gd name="connsiteX38" fmla="*/ 8429311 w 12191999"/>
              <a:gd name="connsiteY38" fmla="*/ 570438 h 8201631"/>
              <a:gd name="connsiteX39" fmla="*/ 7040204 w 12191999"/>
              <a:gd name="connsiteY39" fmla="*/ 389685 h 8201631"/>
              <a:gd name="connsiteX40" fmla="*/ 7588170 w 12191999"/>
              <a:gd name="connsiteY40" fmla="*/ 937650 h 8201631"/>
              <a:gd name="connsiteX41" fmla="*/ 7588170 w 12191999"/>
              <a:gd name="connsiteY41" fmla="*/ 1343632 h 8201631"/>
              <a:gd name="connsiteX42" fmla="*/ 6492238 w 12191999"/>
              <a:gd name="connsiteY42" fmla="*/ 1343632 h 8201631"/>
              <a:gd name="connsiteX43" fmla="*/ 6492238 w 12191999"/>
              <a:gd name="connsiteY43" fmla="*/ 937650 h 8201631"/>
              <a:gd name="connsiteX44" fmla="*/ 7040204 w 12191999"/>
              <a:gd name="connsiteY44" fmla="*/ 389685 h 8201631"/>
              <a:gd name="connsiteX45" fmla="*/ 9818418 w 12191999"/>
              <a:gd name="connsiteY45" fmla="*/ 228600 h 8201631"/>
              <a:gd name="connsiteX46" fmla="*/ 10366384 w 12191999"/>
              <a:gd name="connsiteY46" fmla="*/ 776566 h 8201631"/>
              <a:gd name="connsiteX47" fmla="*/ 10366384 w 12191999"/>
              <a:gd name="connsiteY47" fmla="*/ 1343632 h 8201631"/>
              <a:gd name="connsiteX48" fmla="*/ 9270452 w 12191999"/>
              <a:gd name="connsiteY48" fmla="*/ 1343632 h 8201631"/>
              <a:gd name="connsiteX49" fmla="*/ 9270452 w 12191999"/>
              <a:gd name="connsiteY49" fmla="*/ 776566 h 8201631"/>
              <a:gd name="connsiteX50" fmla="*/ 9818418 w 12191999"/>
              <a:gd name="connsiteY50" fmla="*/ 228600 h 8201631"/>
              <a:gd name="connsiteX51" fmla="*/ 11043647 w 12191999"/>
              <a:gd name="connsiteY51" fmla="*/ 0 h 8201631"/>
              <a:gd name="connsiteX52" fmla="*/ 11591613 w 12191999"/>
              <a:gd name="connsiteY52" fmla="*/ 547966 h 8201631"/>
              <a:gd name="connsiteX53" fmla="*/ 11591613 w 12191999"/>
              <a:gd name="connsiteY53" fmla="*/ 1343632 h 8201631"/>
              <a:gd name="connsiteX54" fmla="*/ 10495681 w 12191999"/>
              <a:gd name="connsiteY54" fmla="*/ 1343632 h 8201631"/>
              <a:gd name="connsiteX55" fmla="*/ 10495681 w 12191999"/>
              <a:gd name="connsiteY55" fmla="*/ 547966 h 8201631"/>
              <a:gd name="connsiteX56" fmla="*/ 11043647 w 12191999"/>
              <a:gd name="connsiteY56" fmla="*/ 0 h 8201631"/>
              <a:gd name="connsiteX57" fmla="*/ 5814974 w 12191999"/>
              <a:gd name="connsiteY57" fmla="*/ 0 h 8201631"/>
              <a:gd name="connsiteX58" fmla="*/ 6362940 w 12191999"/>
              <a:gd name="connsiteY58" fmla="*/ 547966 h 8201631"/>
              <a:gd name="connsiteX59" fmla="*/ 6362940 w 12191999"/>
              <a:gd name="connsiteY59" fmla="*/ 1343632 h 8201631"/>
              <a:gd name="connsiteX60" fmla="*/ 5267008 w 12191999"/>
              <a:gd name="connsiteY60" fmla="*/ 1343632 h 8201631"/>
              <a:gd name="connsiteX61" fmla="*/ 5267008 w 12191999"/>
              <a:gd name="connsiteY61" fmla="*/ 547966 h 8201631"/>
              <a:gd name="connsiteX62" fmla="*/ 5814974 w 12191999"/>
              <a:gd name="connsiteY62" fmla="*/ 0 h 8201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2191999" h="8201631">
                <a:moveTo>
                  <a:pt x="0" y="1343632"/>
                </a:moveTo>
                <a:lnTo>
                  <a:pt x="5267008" y="1343632"/>
                </a:lnTo>
                <a:lnTo>
                  <a:pt x="5267008" y="5315386"/>
                </a:lnTo>
                <a:cubicBezTo>
                  <a:pt x="5267008" y="5618019"/>
                  <a:pt x="5512341" y="5863352"/>
                  <a:pt x="5814974" y="5863352"/>
                </a:cubicBezTo>
                <a:lnTo>
                  <a:pt x="5814973" y="5863353"/>
                </a:lnTo>
                <a:cubicBezTo>
                  <a:pt x="6117606" y="5863353"/>
                  <a:pt x="6362939" y="5618020"/>
                  <a:pt x="6362939" y="5315387"/>
                </a:cubicBezTo>
                <a:lnTo>
                  <a:pt x="6362940" y="1343632"/>
                </a:lnTo>
                <a:lnTo>
                  <a:pt x="6492238" y="1343632"/>
                </a:lnTo>
                <a:lnTo>
                  <a:pt x="6492238" y="4529465"/>
                </a:lnTo>
                <a:cubicBezTo>
                  <a:pt x="6492238" y="4832098"/>
                  <a:pt x="6737571" y="5077431"/>
                  <a:pt x="7040204" y="5077431"/>
                </a:cubicBezTo>
                <a:lnTo>
                  <a:pt x="7040203" y="5077432"/>
                </a:lnTo>
                <a:cubicBezTo>
                  <a:pt x="7342836" y="5077432"/>
                  <a:pt x="7588169" y="4832099"/>
                  <a:pt x="7588169" y="4529466"/>
                </a:cubicBezTo>
                <a:lnTo>
                  <a:pt x="7588170" y="1343632"/>
                </a:lnTo>
                <a:lnTo>
                  <a:pt x="7717468" y="1343632"/>
                </a:lnTo>
                <a:lnTo>
                  <a:pt x="7717468" y="5721948"/>
                </a:lnTo>
                <a:cubicBezTo>
                  <a:pt x="7717468" y="6115088"/>
                  <a:pt x="8036171" y="6433791"/>
                  <a:pt x="8429311" y="6433791"/>
                </a:cubicBezTo>
                <a:cubicBezTo>
                  <a:pt x="8822451" y="6433791"/>
                  <a:pt x="9141154" y="6115088"/>
                  <a:pt x="9141154" y="5721948"/>
                </a:cubicBezTo>
                <a:lnTo>
                  <a:pt x="9141154" y="1343632"/>
                </a:lnTo>
                <a:lnTo>
                  <a:pt x="9270452" y="1343632"/>
                </a:lnTo>
                <a:lnTo>
                  <a:pt x="9270452" y="4529465"/>
                </a:lnTo>
                <a:cubicBezTo>
                  <a:pt x="9270452" y="4832098"/>
                  <a:pt x="9515785" y="5077431"/>
                  <a:pt x="9818418" y="5077431"/>
                </a:cubicBezTo>
                <a:lnTo>
                  <a:pt x="9818417" y="5077432"/>
                </a:lnTo>
                <a:cubicBezTo>
                  <a:pt x="10121050" y="5077432"/>
                  <a:pt x="10366383" y="4832099"/>
                  <a:pt x="10366383" y="4529466"/>
                </a:cubicBezTo>
                <a:lnTo>
                  <a:pt x="10366384" y="1343632"/>
                </a:lnTo>
                <a:lnTo>
                  <a:pt x="10495681" y="1343632"/>
                </a:lnTo>
                <a:lnTo>
                  <a:pt x="10495681" y="5315387"/>
                </a:lnTo>
                <a:cubicBezTo>
                  <a:pt x="10495681" y="5618020"/>
                  <a:pt x="10741014" y="5863353"/>
                  <a:pt x="11043647" y="5863353"/>
                </a:cubicBezTo>
                <a:lnTo>
                  <a:pt x="11043646" y="5863354"/>
                </a:lnTo>
                <a:cubicBezTo>
                  <a:pt x="11346279" y="5863354"/>
                  <a:pt x="11591612" y="5618021"/>
                  <a:pt x="11591612" y="5315388"/>
                </a:cubicBezTo>
                <a:lnTo>
                  <a:pt x="11591613" y="1343632"/>
                </a:lnTo>
                <a:lnTo>
                  <a:pt x="12191999" y="1343632"/>
                </a:lnTo>
                <a:lnTo>
                  <a:pt x="12191999" y="8201631"/>
                </a:lnTo>
                <a:lnTo>
                  <a:pt x="0" y="8201631"/>
                </a:lnTo>
                <a:close/>
                <a:moveTo>
                  <a:pt x="8429311" y="570438"/>
                </a:moveTo>
                <a:cubicBezTo>
                  <a:pt x="8822451" y="570438"/>
                  <a:pt x="9141154" y="889141"/>
                  <a:pt x="9141154" y="1282281"/>
                </a:cubicBezTo>
                <a:lnTo>
                  <a:pt x="9141154" y="1343632"/>
                </a:lnTo>
                <a:lnTo>
                  <a:pt x="7717468" y="1343632"/>
                </a:lnTo>
                <a:lnTo>
                  <a:pt x="7717468" y="1282281"/>
                </a:lnTo>
                <a:cubicBezTo>
                  <a:pt x="7717468" y="889141"/>
                  <a:pt x="8036171" y="570438"/>
                  <a:pt x="8429311" y="570438"/>
                </a:cubicBezTo>
                <a:close/>
                <a:moveTo>
                  <a:pt x="7040204" y="389685"/>
                </a:moveTo>
                <a:cubicBezTo>
                  <a:pt x="7342837" y="389685"/>
                  <a:pt x="7588170" y="635017"/>
                  <a:pt x="7588170" y="937650"/>
                </a:cubicBezTo>
                <a:lnTo>
                  <a:pt x="7588170" y="1343632"/>
                </a:lnTo>
                <a:lnTo>
                  <a:pt x="6492238" y="1343632"/>
                </a:lnTo>
                <a:lnTo>
                  <a:pt x="6492238" y="937650"/>
                </a:lnTo>
                <a:cubicBezTo>
                  <a:pt x="6492238" y="635017"/>
                  <a:pt x="6737571" y="389685"/>
                  <a:pt x="7040204" y="389685"/>
                </a:cubicBezTo>
                <a:close/>
                <a:moveTo>
                  <a:pt x="9818418" y="228600"/>
                </a:moveTo>
                <a:cubicBezTo>
                  <a:pt x="10121051" y="228600"/>
                  <a:pt x="10366384" y="473933"/>
                  <a:pt x="10366384" y="776566"/>
                </a:cubicBezTo>
                <a:lnTo>
                  <a:pt x="10366384" y="1343632"/>
                </a:lnTo>
                <a:lnTo>
                  <a:pt x="9270452" y="1343632"/>
                </a:lnTo>
                <a:lnTo>
                  <a:pt x="9270452" y="776566"/>
                </a:lnTo>
                <a:cubicBezTo>
                  <a:pt x="9270452" y="473933"/>
                  <a:pt x="9515785" y="228600"/>
                  <a:pt x="9818418" y="228600"/>
                </a:cubicBezTo>
                <a:close/>
                <a:moveTo>
                  <a:pt x="11043647" y="0"/>
                </a:moveTo>
                <a:cubicBezTo>
                  <a:pt x="11346280" y="0"/>
                  <a:pt x="11591613" y="245333"/>
                  <a:pt x="11591613" y="547966"/>
                </a:cubicBezTo>
                <a:lnTo>
                  <a:pt x="11591613" y="1343632"/>
                </a:lnTo>
                <a:lnTo>
                  <a:pt x="10495681" y="1343632"/>
                </a:lnTo>
                <a:lnTo>
                  <a:pt x="10495681" y="547966"/>
                </a:lnTo>
                <a:cubicBezTo>
                  <a:pt x="10495681" y="245333"/>
                  <a:pt x="10741014" y="0"/>
                  <a:pt x="11043647" y="0"/>
                </a:cubicBezTo>
                <a:close/>
                <a:moveTo>
                  <a:pt x="5814974" y="0"/>
                </a:moveTo>
                <a:cubicBezTo>
                  <a:pt x="6117607" y="0"/>
                  <a:pt x="6362940" y="245333"/>
                  <a:pt x="6362940" y="547966"/>
                </a:cubicBezTo>
                <a:lnTo>
                  <a:pt x="6362940" y="1343632"/>
                </a:lnTo>
                <a:lnTo>
                  <a:pt x="5267008" y="1343632"/>
                </a:lnTo>
                <a:lnTo>
                  <a:pt x="5267008" y="547966"/>
                </a:lnTo>
                <a:cubicBezTo>
                  <a:pt x="5267008" y="245333"/>
                  <a:pt x="5512341" y="0"/>
                  <a:pt x="5814974" y="0"/>
                </a:cubicBezTo>
                <a:close/>
              </a:path>
            </a:pathLst>
          </a:custGeom>
          <a:gradFill flip="none" rotWithShape="1">
            <a:gsLst>
              <a:gs pos="0">
                <a:schemeClr val="tx1">
                  <a:lumMod val="85000"/>
                  <a:lumOff val="15000"/>
                </a:schemeClr>
              </a:gs>
              <a:gs pos="67000">
                <a:schemeClr val="bg2">
                  <a:lumMod val="50000"/>
                </a:schemeClr>
              </a:gs>
              <a:gs pos="79000">
                <a:schemeClr val="bg2">
                  <a:lumMod val="50000"/>
                </a:schemeClr>
              </a:gs>
              <a:gs pos="98000">
                <a:schemeClr val="tx1">
                  <a:lumMod val="80000"/>
                  <a:lumOff val="20000"/>
                </a:schemeClr>
              </a:gs>
            </a:gsLst>
            <a:lin ang="0" scaled="1"/>
            <a:tileRect/>
          </a:gra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1" name="TextBox 50">
            <a:extLst>
              <a:ext uri="{FF2B5EF4-FFF2-40B4-BE49-F238E27FC236}">
                <a16:creationId xmlns:a16="http://schemas.microsoft.com/office/drawing/2014/main" id="{74419A39-D46D-4193-A9D1-E0A74FCD5C18}"/>
              </a:ext>
            </a:extLst>
          </p:cNvPr>
          <p:cNvSpPr txBox="1"/>
          <p:nvPr/>
        </p:nvSpPr>
        <p:spPr>
          <a:xfrm>
            <a:off x="990600" y="289560"/>
            <a:ext cx="3505200" cy="769441"/>
          </a:xfrm>
          <a:prstGeom prst="rect">
            <a:avLst/>
          </a:prstGeom>
          <a:noFill/>
        </p:spPr>
        <p:txBody>
          <a:bodyPr wrap="square" rtlCol="0">
            <a:spAutoFit/>
          </a:bodyPr>
          <a:lstStyle/>
          <a:p>
            <a:r>
              <a:rPr lang="en-US" sz="4400" dirty="0">
                <a:solidFill>
                  <a:schemeClr val="bg1">
                    <a:lumMod val="95000"/>
                  </a:schemeClr>
                </a:solidFill>
                <a:latin typeface="Britannic Bold" panose="020B0903060703020204" pitchFamily="34" charset="0"/>
              </a:rPr>
              <a:t>CONCLUSION</a:t>
            </a:r>
            <a:endParaRPr lang="en-IN" sz="4400" dirty="0">
              <a:solidFill>
                <a:schemeClr val="bg1">
                  <a:lumMod val="95000"/>
                </a:schemeClr>
              </a:solidFill>
              <a:latin typeface="Britannic Bold" panose="020B0903060703020204" pitchFamily="34" charset="0"/>
            </a:endParaRPr>
          </a:p>
        </p:txBody>
      </p:sp>
      <p:sp>
        <p:nvSpPr>
          <p:cNvPr id="52" name="TextBox 51">
            <a:extLst>
              <a:ext uri="{FF2B5EF4-FFF2-40B4-BE49-F238E27FC236}">
                <a16:creationId xmlns:a16="http://schemas.microsoft.com/office/drawing/2014/main" id="{30B38396-E940-46A4-B286-DB6519E9AFEB}"/>
              </a:ext>
            </a:extLst>
          </p:cNvPr>
          <p:cNvSpPr txBox="1"/>
          <p:nvPr/>
        </p:nvSpPr>
        <p:spPr>
          <a:xfrm>
            <a:off x="594360" y="1371600"/>
            <a:ext cx="4511040" cy="892552"/>
          </a:xfrm>
          <a:prstGeom prst="rect">
            <a:avLst/>
          </a:prstGeom>
          <a:noFill/>
        </p:spPr>
        <p:txBody>
          <a:bodyPr wrap="square" rtlCol="0">
            <a:spAutoFit/>
          </a:bodyPr>
          <a:lstStyle/>
          <a:p>
            <a:r>
              <a:rPr lang="en-US" sz="2400" dirty="0">
                <a:solidFill>
                  <a:schemeClr val="bg1">
                    <a:lumMod val="95000"/>
                  </a:schemeClr>
                </a:solidFill>
                <a:latin typeface="Bahnschrift Light Condensed" panose="020B0502040204020203" pitchFamily="34" charset="0"/>
              </a:rPr>
              <a:t>It's  plays a central role in enabling smart and connected safety solutions</a:t>
            </a:r>
            <a:r>
              <a:rPr lang="en-US" sz="2800" dirty="0">
                <a:solidFill>
                  <a:schemeClr val="bg1">
                    <a:lumMod val="95000"/>
                  </a:schemeClr>
                </a:solidFill>
                <a:latin typeface="Bahnschrift Light Condensed" panose="020B0502040204020203" pitchFamily="34" charset="0"/>
              </a:rPr>
              <a:t>.</a:t>
            </a:r>
            <a:endParaRPr lang="en-IN" sz="2800" dirty="0">
              <a:solidFill>
                <a:schemeClr val="bg1">
                  <a:lumMod val="95000"/>
                </a:schemeClr>
              </a:solidFill>
              <a:latin typeface="Bahnschrift Light Condensed" panose="020B0502040204020203" pitchFamily="34" charset="0"/>
            </a:endParaRPr>
          </a:p>
        </p:txBody>
      </p:sp>
      <p:sp>
        <p:nvSpPr>
          <p:cNvPr id="53" name="TextBox 52">
            <a:extLst>
              <a:ext uri="{FF2B5EF4-FFF2-40B4-BE49-F238E27FC236}">
                <a16:creationId xmlns:a16="http://schemas.microsoft.com/office/drawing/2014/main" id="{B2A6B29C-7D9A-4A1D-A9E7-770BFA0382B9}"/>
              </a:ext>
            </a:extLst>
          </p:cNvPr>
          <p:cNvSpPr txBox="1"/>
          <p:nvPr/>
        </p:nvSpPr>
        <p:spPr>
          <a:xfrm>
            <a:off x="594360" y="2377440"/>
            <a:ext cx="4511040" cy="1200329"/>
          </a:xfrm>
          <a:prstGeom prst="rect">
            <a:avLst/>
          </a:prstGeom>
          <a:noFill/>
        </p:spPr>
        <p:txBody>
          <a:bodyPr wrap="square" rtlCol="0">
            <a:spAutoFit/>
          </a:bodyPr>
          <a:lstStyle/>
          <a:p>
            <a:r>
              <a:rPr lang="en-US" sz="2400" dirty="0">
                <a:solidFill>
                  <a:schemeClr val="bg1">
                    <a:lumMod val="95000"/>
                  </a:schemeClr>
                </a:solidFill>
                <a:latin typeface="Bahnschrift Light Condensed" panose="020B0502040204020203" pitchFamily="34" charset="0"/>
              </a:rPr>
              <a:t>It's ensures that help is delivered faster by automatically sharing live location and emergency alerts.</a:t>
            </a:r>
            <a:endParaRPr lang="en-IN" sz="2400" dirty="0">
              <a:solidFill>
                <a:schemeClr val="bg1">
                  <a:lumMod val="95000"/>
                </a:schemeClr>
              </a:solidFill>
              <a:latin typeface="Bahnschrift Light Condensed" panose="020B0502040204020203" pitchFamily="34" charset="0"/>
            </a:endParaRPr>
          </a:p>
        </p:txBody>
      </p:sp>
      <p:sp>
        <p:nvSpPr>
          <p:cNvPr id="54" name="TextBox 53">
            <a:extLst>
              <a:ext uri="{FF2B5EF4-FFF2-40B4-BE49-F238E27FC236}">
                <a16:creationId xmlns:a16="http://schemas.microsoft.com/office/drawing/2014/main" id="{D1796BBD-ED9E-480B-B3F7-5A6E12AD2928}"/>
              </a:ext>
            </a:extLst>
          </p:cNvPr>
          <p:cNvSpPr txBox="1"/>
          <p:nvPr/>
        </p:nvSpPr>
        <p:spPr>
          <a:xfrm>
            <a:off x="594360" y="3691057"/>
            <a:ext cx="4251960" cy="830997"/>
          </a:xfrm>
          <a:prstGeom prst="rect">
            <a:avLst/>
          </a:prstGeom>
          <a:noFill/>
        </p:spPr>
        <p:txBody>
          <a:bodyPr wrap="square" rtlCol="0">
            <a:spAutoFit/>
          </a:bodyPr>
          <a:lstStyle/>
          <a:p>
            <a:r>
              <a:rPr lang="en-US" sz="2400" dirty="0">
                <a:solidFill>
                  <a:schemeClr val="bg1">
                    <a:lumMod val="95000"/>
                  </a:schemeClr>
                </a:solidFill>
                <a:latin typeface="Bahnschrift Light Condensed" panose="020B0502040204020203" pitchFamily="34" charset="0"/>
              </a:rPr>
              <a:t>Pairs with smartphones to send alerts through mobile apps.</a:t>
            </a:r>
            <a:endParaRPr lang="en-IN" sz="2400" dirty="0">
              <a:solidFill>
                <a:schemeClr val="bg1">
                  <a:lumMod val="95000"/>
                </a:schemeClr>
              </a:solidFill>
              <a:latin typeface="Bahnschrift Light Condensed" panose="020B0502040204020203" pitchFamily="34" charset="0"/>
            </a:endParaRPr>
          </a:p>
        </p:txBody>
      </p:sp>
      <p:sp>
        <p:nvSpPr>
          <p:cNvPr id="55" name="TextBox 54">
            <a:extLst>
              <a:ext uri="{FF2B5EF4-FFF2-40B4-BE49-F238E27FC236}">
                <a16:creationId xmlns:a16="http://schemas.microsoft.com/office/drawing/2014/main" id="{0BD276BF-B5C1-4F10-A893-1F54C50819DB}"/>
              </a:ext>
            </a:extLst>
          </p:cNvPr>
          <p:cNvSpPr txBox="1"/>
          <p:nvPr/>
        </p:nvSpPr>
        <p:spPr>
          <a:xfrm>
            <a:off x="594360" y="4655403"/>
            <a:ext cx="5501640" cy="830997"/>
          </a:xfrm>
          <a:prstGeom prst="rect">
            <a:avLst/>
          </a:prstGeom>
          <a:noFill/>
        </p:spPr>
        <p:txBody>
          <a:bodyPr wrap="square" rtlCol="0">
            <a:spAutoFit/>
          </a:bodyPr>
          <a:lstStyle/>
          <a:p>
            <a:r>
              <a:rPr lang="en-US" sz="2400" dirty="0">
                <a:solidFill>
                  <a:schemeClr val="bg1">
                    <a:lumMod val="95000"/>
                  </a:schemeClr>
                </a:solidFill>
                <a:latin typeface="Bahnschrift Light Condensed" panose="020B0502040204020203" pitchFamily="34" charset="0"/>
              </a:rPr>
              <a:t>Can be integrated with public safety networks and smart city infrastructure.</a:t>
            </a:r>
            <a:endParaRPr lang="en-IN" sz="2400" dirty="0">
              <a:solidFill>
                <a:schemeClr val="bg1">
                  <a:lumMod val="95000"/>
                </a:schemeClr>
              </a:solidFill>
              <a:latin typeface="Bahnschrift Light Condensed" panose="020B0502040204020203" pitchFamily="34" charset="0"/>
            </a:endParaRPr>
          </a:p>
        </p:txBody>
      </p:sp>
      <p:sp>
        <p:nvSpPr>
          <p:cNvPr id="56" name="TextBox 55">
            <a:extLst>
              <a:ext uri="{FF2B5EF4-FFF2-40B4-BE49-F238E27FC236}">
                <a16:creationId xmlns:a16="http://schemas.microsoft.com/office/drawing/2014/main" id="{2AF4064B-FACA-4B36-94AF-AA13AE529E43}"/>
              </a:ext>
            </a:extLst>
          </p:cNvPr>
          <p:cNvSpPr txBox="1"/>
          <p:nvPr/>
        </p:nvSpPr>
        <p:spPr>
          <a:xfrm>
            <a:off x="594360" y="5553521"/>
            <a:ext cx="7940040" cy="830997"/>
          </a:xfrm>
          <a:prstGeom prst="rect">
            <a:avLst/>
          </a:prstGeom>
          <a:noFill/>
        </p:spPr>
        <p:txBody>
          <a:bodyPr wrap="square" rtlCol="0">
            <a:spAutoFit/>
          </a:bodyPr>
          <a:lstStyle/>
          <a:p>
            <a:r>
              <a:rPr lang="en-US" dirty="0"/>
              <a:t> </a:t>
            </a:r>
            <a:r>
              <a:rPr lang="en-US" sz="2400" dirty="0">
                <a:solidFill>
                  <a:schemeClr val="bg1">
                    <a:lumMod val="95000"/>
                  </a:schemeClr>
                </a:solidFill>
                <a:latin typeface="Bahnschrift Light Condensed" panose="020B0502040204020203" pitchFamily="34" charset="0"/>
              </a:rPr>
              <a:t>Utilizes Internet of Things technology for real-time tracking and communication</a:t>
            </a:r>
            <a:r>
              <a:rPr lang="en-US" dirty="0"/>
              <a:t>.</a:t>
            </a:r>
            <a:endParaRPr lang="en-IN" dirty="0"/>
          </a:p>
        </p:txBody>
      </p:sp>
    </p:spTree>
    <p:extLst>
      <p:ext uri="{BB962C8B-B14F-4D97-AF65-F5344CB8AC3E}">
        <p14:creationId xmlns:p14="http://schemas.microsoft.com/office/powerpoint/2010/main" val="14265732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099940" y="837985"/>
            <a:ext cx="5260569" cy="5488831"/>
            <a:chOff x="0" y="0"/>
            <a:chExt cx="859274" cy="896559"/>
          </a:xfrm>
        </p:grpSpPr>
        <p:sp>
          <p:nvSpPr>
            <p:cNvPr id="3" name="Freeform 3"/>
            <p:cNvSpPr/>
            <p:nvPr/>
          </p:nvSpPr>
          <p:spPr>
            <a:xfrm>
              <a:off x="0" y="0"/>
              <a:ext cx="859274" cy="896559"/>
            </a:xfrm>
            <a:custGeom>
              <a:avLst/>
              <a:gdLst/>
              <a:ahLst/>
              <a:cxnLst/>
              <a:rect l="l" t="t" r="r" b="b"/>
              <a:pathLst>
                <a:path w="859274" h="896559">
                  <a:moveTo>
                    <a:pt x="61811" y="0"/>
                  </a:moveTo>
                  <a:lnTo>
                    <a:pt x="797463" y="0"/>
                  </a:lnTo>
                  <a:cubicBezTo>
                    <a:pt x="813857" y="0"/>
                    <a:pt x="829579" y="6512"/>
                    <a:pt x="841170" y="18104"/>
                  </a:cubicBezTo>
                  <a:cubicBezTo>
                    <a:pt x="852762" y="29696"/>
                    <a:pt x="859274" y="45418"/>
                    <a:pt x="859274" y="61811"/>
                  </a:cubicBezTo>
                  <a:lnTo>
                    <a:pt x="859274" y="834748"/>
                  </a:lnTo>
                  <a:cubicBezTo>
                    <a:pt x="859274" y="851142"/>
                    <a:pt x="852762" y="866864"/>
                    <a:pt x="841170" y="878455"/>
                  </a:cubicBezTo>
                  <a:cubicBezTo>
                    <a:pt x="829579" y="890047"/>
                    <a:pt x="813857" y="896559"/>
                    <a:pt x="797463" y="896559"/>
                  </a:cubicBezTo>
                  <a:lnTo>
                    <a:pt x="61811" y="896559"/>
                  </a:lnTo>
                  <a:cubicBezTo>
                    <a:pt x="45418" y="896559"/>
                    <a:pt x="29696" y="890047"/>
                    <a:pt x="18104" y="878455"/>
                  </a:cubicBezTo>
                  <a:cubicBezTo>
                    <a:pt x="6512" y="866864"/>
                    <a:pt x="0" y="851142"/>
                    <a:pt x="0" y="834748"/>
                  </a:cubicBezTo>
                  <a:lnTo>
                    <a:pt x="0" y="61811"/>
                  </a:lnTo>
                  <a:cubicBezTo>
                    <a:pt x="0" y="45418"/>
                    <a:pt x="6512" y="29696"/>
                    <a:pt x="18104" y="18104"/>
                  </a:cubicBezTo>
                  <a:cubicBezTo>
                    <a:pt x="29696" y="6512"/>
                    <a:pt x="45418" y="0"/>
                    <a:pt x="61811" y="0"/>
                  </a:cubicBezTo>
                  <a:close/>
                </a:path>
              </a:pathLst>
            </a:custGeom>
            <a:blipFill>
              <a:blip r:embed="rId2"/>
              <a:stretch>
                <a:fillRect t="-244" b="-244"/>
              </a:stretch>
            </a:blipFill>
          </p:spPr>
          <p:txBody>
            <a:bodyPr/>
            <a:lstStyle/>
            <a:p>
              <a:endParaRPr lang="en-IN" sz="1200" dirty="0"/>
            </a:p>
          </p:txBody>
        </p:sp>
      </p:grpSp>
      <p:sp>
        <p:nvSpPr>
          <p:cNvPr id="4" name="Freeform 4"/>
          <p:cNvSpPr/>
          <p:nvPr/>
        </p:nvSpPr>
        <p:spPr>
          <a:xfrm>
            <a:off x="11480801" y="5816601"/>
            <a:ext cx="3216551" cy="3216551"/>
          </a:xfrm>
          <a:custGeom>
            <a:avLst/>
            <a:gdLst/>
            <a:ahLst/>
            <a:cxnLst/>
            <a:rect l="l" t="t" r="r" b="b"/>
            <a:pathLst>
              <a:path w="4824827" h="4824827">
                <a:moveTo>
                  <a:pt x="0" y="0"/>
                </a:moveTo>
                <a:lnTo>
                  <a:pt x="4824827" y="0"/>
                </a:lnTo>
                <a:lnTo>
                  <a:pt x="4824827" y="4824827"/>
                </a:lnTo>
                <a:lnTo>
                  <a:pt x="0" y="482482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1200" dirty="0"/>
          </a:p>
        </p:txBody>
      </p:sp>
      <p:sp>
        <p:nvSpPr>
          <p:cNvPr id="5" name="Freeform 5"/>
          <p:cNvSpPr/>
          <p:nvPr/>
        </p:nvSpPr>
        <p:spPr>
          <a:xfrm rot="5400000" flipH="1">
            <a:off x="6655095" y="-2810845"/>
            <a:ext cx="2810845" cy="2810845"/>
          </a:xfrm>
          <a:custGeom>
            <a:avLst/>
            <a:gdLst/>
            <a:ahLst/>
            <a:cxnLst/>
            <a:rect l="l" t="t" r="r" b="b"/>
            <a:pathLst>
              <a:path w="4216268" h="4216268">
                <a:moveTo>
                  <a:pt x="4216268" y="0"/>
                </a:moveTo>
                <a:lnTo>
                  <a:pt x="0" y="0"/>
                </a:lnTo>
                <a:lnTo>
                  <a:pt x="0" y="4216268"/>
                </a:lnTo>
                <a:lnTo>
                  <a:pt x="4216268" y="4216268"/>
                </a:lnTo>
                <a:lnTo>
                  <a:pt x="421626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1200" dirty="0"/>
          </a:p>
        </p:txBody>
      </p:sp>
      <p:sp>
        <p:nvSpPr>
          <p:cNvPr id="10" name="TextBox 10"/>
          <p:cNvSpPr txBox="1"/>
          <p:nvPr/>
        </p:nvSpPr>
        <p:spPr>
          <a:xfrm>
            <a:off x="-672755" y="1701800"/>
            <a:ext cx="7772695" cy="3014158"/>
          </a:xfrm>
          <a:prstGeom prst="rect">
            <a:avLst/>
          </a:prstGeom>
        </p:spPr>
        <p:txBody>
          <a:bodyPr wrap="square" lIns="0" tIns="0" rIns="0" bIns="0" rtlCol="0" anchor="t">
            <a:spAutoFit/>
          </a:bodyPr>
          <a:lstStyle/>
          <a:p>
            <a:pPr lvl="1" algn="ctr">
              <a:lnSpc>
                <a:spcPts val="7682"/>
              </a:lnSpc>
            </a:pPr>
            <a:r>
              <a:rPr lang="en-US" sz="10001" b="1" dirty="0">
                <a:solidFill>
                  <a:srgbClr val="1A0F08"/>
                </a:solidFill>
                <a:latin typeface="Broadway" panose="04040905080B02020502" pitchFamily="82" charset="0"/>
                <a:ea typeface="Proxima Nova Condensed Bold"/>
                <a:cs typeface="Proxima Nova Condensed Bold"/>
                <a:sym typeface="Proxima Nova Condensed Bold"/>
              </a:rPr>
              <a:t>Women </a:t>
            </a:r>
          </a:p>
          <a:p>
            <a:pPr lvl="1" algn="ctr">
              <a:lnSpc>
                <a:spcPts val="7682"/>
              </a:lnSpc>
            </a:pPr>
            <a:r>
              <a:rPr lang="en-US" sz="10001" b="1" dirty="0">
                <a:solidFill>
                  <a:srgbClr val="1A0F08"/>
                </a:solidFill>
                <a:latin typeface="Broadway" panose="04040905080B02020502" pitchFamily="82" charset="0"/>
                <a:ea typeface="Proxima Nova Condensed Bold"/>
                <a:cs typeface="Proxima Nova Condensed Bold"/>
                <a:sym typeface="Proxima Nova Condensed Bold"/>
              </a:rPr>
              <a:t>Safety</a:t>
            </a:r>
          </a:p>
          <a:p>
            <a:pPr lvl="1" algn="ctr">
              <a:lnSpc>
                <a:spcPts val="7682"/>
              </a:lnSpc>
            </a:pPr>
            <a:r>
              <a:rPr lang="en-US" sz="10001" b="1" dirty="0">
                <a:solidFill>
                  <a:srgbClr val="1A0F08"/>
                </a:solidFill>
                <a:latin typeface="Broadway" panose="04040905080B02020502" pitchFamily="82" charset="0"/>
                <a:ea typeface="Proxima Nova Condensed Bold"/>
                <a:cs typeface="Proxima Nova Condensed Bold"/>
                <a:sym typeface="Proxima Nova Condensed Bold"/>
              </a:rPr>
              <a:t> Band</a:t>
            </a:r>
          </a:p>
        </p:txBody>
      </p:sp>
    </p:spTree>
    <p:extLst>
      <p:ext uri="{BB962C8B-B14F-4D97-AF65-F5344CB8AC3E}">
        <p14:creationId xmlns:p14="http://schemas.microsoft.com/office/powerpoint/2010/main" val="5273298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099940" y="838201"/>
            <a:ext cx="5260569" cy="5488831"/>
            <a:chOff x="0" y="0"/>
            <a:chExt cx="859274" cy="896559"/>
          </a:xfrm>
        </p:grpSpPr>
        <p:sp>
          <p:nvSpPr>
            <p:cNvPr id="3" name="Freeform 3"/>
            <p:cNvSpPr/>
            <p:nvPr/>
          </p:nvSpPr>
          <p:spPr>
            <a:xfrm>
              <a:off x="0" y="0"/>
              <a:ext cx="859274" cy="896559"/>
            </a:xfrm>
            <a:custGeom>
              <a:avLst/>
              <a:gdLst/>
              <a:ahLst/>
              <a:cxnLst/>
              <a:rect l="l" t="t" r="r" b="b"/>
              <a:pathLst>
                <a:path w="859274" h="896559">
                  <a:moveTo>
                    <a:pt x="61811" y="0"/>
                  </a:moveTo>
                  <a:lnTo>
                    <a:pt x="797463" y="0"/>
                  </a:lnTo>
                  <a:cubicBezTo>
                    <a:pt x="813857" y="0"/>
                    <a:pt x="829579" y="6512"/>
                    <a:pt x="841170" y="18104"/>
                  </a:cubicBezTo>
                  <a:cubicBezTo>
                    <a:pt x="852762" y="29696"/>
                    <a:pt x="859274" y="45418"/>
                    <a:pt x="859274" y="61811"/>
                  </a:cubicBezTo>
                  <a:lnTo>
                    <a:pt x="859274" y="834748"/>
                  </a:lnTo>
                  <a:cubicBezTo>
                    <a:pt x="859274" y="851142"/>
                    <a:pt x="852762" y="866864"/>
                    <a:pt x="841170" y="878455"/>
                  </a:cubicBezTo>
                  <a:cubicBezTo>
                    <a:pt x="829579" y="890047"/>
                    <a:pt x="813857" y="896559"/>
                    <a:pt x="797463" y="896559"/>
                  </a:cubicBezTo>
                  <a:lnTo>
                    <a:pt x="61811" y="896559"/>
                  </a:lnTo>
                  <a:cubicBezTo>
                    <a:pt x="45418" y="896559"/>
                    <a:pt x="29696" y="890047"/>
                    <a:pt x="18104" y="878455"/>
                  </a:cubicBezTo>
                  <a:cubicBezTo>
                    <a:pt x="6512" y="866864"/>
                    <a:pt x="0" y="851142"/>
                    <a:pt x="0" y="834748"/>
                  </a:cubicBezTo>
                  <a:lnTo>
                    <a:pt x="0" y="61811"/>
                  </a:lnTo>
                  <a:cubicBezTo>
                    <a:pt x="0" y="45418"/>
                    <a:pt x="6512" y="29696"/>
                    <a:pt x="18104" y="18104"/>
                  </a:cubicBezTo>
                  <a:cubicBezTo>
                    <a:pt x="29696" y="6512"/>
                    <a:pt x="45418" y="0"/>
                    <a:pt x="61811" y="0"/>
                  </a:cubicBezTo>
                  <a:close/>
                </a:path>
              </a:pathLst>
            </a:custGeom>
            <a:blipFill>
              <a:blip r:embed="rId2"/>
              <a:stretch>
                <a:fillRect t="-244" b="-244"/>
              </a:stretch>
            </a:blipFill>
          </p:spPr>
        </p:sp>
      </p:grpSp>
      <p:sp>
        <p:nvSpPr>
          <p:cNvPr id="4" name="Freeform 4"/>
          <p:cNvSpPr/>
          <p:nvPr/>
        </p:nvSpPr>
        <p:spPr>
          <a:xfrm>
            <a:off x="9431549" y="4297087"/>
            <a:ext cx="3216551" cy="3216551"/>
          </a:xfrm>
          <a:custGeom>
            <a:avLst/>
            <a:gdLst/>
            <a:ahLst/>
            <a:cxnLst/>
            <a:rect l="l" t="t" r="r" b="b"/>
            <a:pathLst>
              <a:path w="4824827" h="4824827">
                <a:moveTo>
                  <a:pt x="0" y="0"/>
                </a:moveTo>
                <a:lnTo>
                  <a:pt x="4824827" y="0"/>
                </a:lnTo>
                <a:lnTo>
                  <a:pt x="4824827" y="4824827"/>
                </a:lnTo>
                <a:lnTo>
                  <a:pt x="0" y="482482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Freeform 5"/>
          <p:cNvSpPr/>
          <p:nvPr/>
        </p:nvSpPr>
        <p:spPr>
          <a:xfrm rot="5400000" flipH="1">
            <a:off x="7099940" y="-85141"/>
            <a:ext cx="2810845" cy="2810845"/>
          </a:xfrm>
          <a:custGeom>
            <a:avLst/>
            <a:gdLst/>
            <a:ahLst/>
            <a:cxnLst/>
            <a:rect l="l" t="t" r="r" b="b"/>
            <a:pathLst>
              <a:path w="4216268" h="4216268">
                <a:moveTo>
                  <a:pt x="4216268" y="0"/>
                </a:moveTo>
                <a:lnTo>
                  <a:pt x="0" y="0"/>
                </a:lnTo>
                <a:lnTo>
                  <a:pt x="0" y="4216268"/>
                </a:lnTo>
                <a:lnTo>
                  <a:pt x="4216268" y="4216268"/>
                </a:lnTo>
                <a:lnTo>
                  <a:pt x="4216268"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6" name="TextBox 5">
            <a:extLst>
              <a:ext uri="{FF2B5EF4-FFF2-40B4-BE49-F238E27FC236}">
                <a16:creationId xmlns:a16="http://schemas.microsoft.com/office/drawing/2014/main" id="{6CA405CD-DB7A-44DB-A348-76F0CEF2930A}"/>
              </a:ext>
            </a:extLst>
          </p:cNvPr>
          <p:cNvSpPr txBox="1"/>
          <p:nvPr/>
        </p:nvSpPr>
        <p:spPr>
          <a:xfrm>
            <a:off x="-666430" y="-1940146"/>
            <a:ext cx="7416800" cy="1979644"/>
          </a:xfrm>
          <a:prstGeom prst="rect">
            <a:avLst/>
          </a:prstGeom>
          <a:noFill/>
        </p:spPr>
        <p:txBody>
          <a:bodyPr wrap="square" rtlCol="0">
            <a:spAutoFit/>
          </a:bodyPr>
          <a:lstStyle/>
          <a:p>
            <a:pPr lvl="1" algn="ctr">
              <a:lnSpc>
                <a:spcPts val="7682"/>
              </a:lnSpc>
            </a:pPr>
            <a:r>
              <a:rPr lang="en-US" sz="5334" b="1" dirty="0">
                <a:solidFill>
                  <a:srgbClr val="1A0F08"/>
                </a:solidFill>
                <a:latin typeface="Broadway" panose="04040905080B02020502" pitchFamily="82" charset="0"/>
                <a:ea typeface="Proxima Nova Condensed Bold"/>
                <a:cs typeface="Proxima Nova Condensed Bold"/>
                <a:sym typeface="Proxima Nova Condensed Bold"/>
              </a:rPr>
              <a:t>Women Safety</a:t>
            </a:r>
          </a:p>
          <a:p>
            <a:pPr lvl="1" algn="ctr">
              <a:lnSpc>
                <a:spcPts val="7682"/>
              </a:lnSpc>
            </a:pPr>
            <a:r>
              <a:rPr lang="en-US" sz="5334" b="1" dirty="0">
                <a:solidFill>
                  <a:srgbClr val="1A0F08"/>
                </a:solidFill>
                <a:latin typeface="Broadway" panose="04040905080B02020502" pitchFamily="82" charset="0"/>
                <a:ea typeface="Proxima Nova Condensed Bold"/>
                <a:cs typeface="Proxima Nova Condensed Bold"/>
                <a:sym typeface="Proxima Nova Condensed Bold"/>
              </a:rPr>
              <a:t> Band</a:t>
            </a:r>
          </a:p>
        </p:txBody>
      </p:sp>
      <p:sp>
        <p:nvSpPr>
          <p:cNvPr id="8" name="TextBox 7">
            <a:extLst>
              <a:ext uri="{FF2B5EF4-FFF2-40B4-BE49-F238E27FC236}">
                <a16:creationId xmlns:a16="http://schemas.microsoft.com/office/drawing/2014/main" id="{D63807E6-31B5-478D-8DDF-FCF146742B52}"/>
              </a:ext>
            </a:extLst>
          </p:cNvPr>
          <p:cNvSpPr txBox="1"/>
          <p:nvPr/>
        </p:nvSpPr>
        <p:spPr>
          <a:xfrm>
            <a:off x="762000" y="6875585"/>
            <a:ext cx="5892800" cy="3827523"/>
          </a:xfrm>
          <a:prstGeom prst="rect">
            <a:avLst/>
          </a:prstGeom>
          <a:noFill/>
        </p:spPr>
        <p:txBody>
          <a:bodyPr wrap="square" rtlCol="0">
            <a:spAutoFit/>
          </a:bodyPr>
          <a:lstStyle/>
          <a:p>
            <a:r>
              <a:rPr lang="en-US" sz="1867" dirty="0">
                <a:latin typeface="Arial Rounded MT Bold" panose="020F0704030504030204" pitchFamily="34" charset="0"/>
              </a:rPr>
              <a:t>The Women Safety Band is an innovative wearable device designed to enhance personal security for women through cutting-edge technology. Equipped with real-time GPS tracking, SOS emergency alerts, and two-way communication capabilities, this compact and stylish band ensures immediate assistance during critical situations. Integrated with mobile apps and cloud services, the band provides location sharing, instant alerts to trusted contacts or authorities, and activity monitoring, all aimed at empowering women to feel safer and more confident in their daily lives.</a:t>
            </a:r>
            <a:endParaRPr lang="en-IN" sz="1867" dirty="0">
              <a:latin typeface="Arial Rounded MT Bold" panose="020F0704030504030204" pitchFamily="34" charset="0"/>
            </a:endParaRPr>
          </a:p>
        </p:txBody>
      </p:sp>
    </p:spTree>
    <p:extLst>
      <p:ext uri="{BB962C8B-B14F-4D97-AF65-F5344CB8AC3E}">
        <p14:creationId xmlns:p14="http://schemas.microsoft.com/office/powerpoint/2010/main" val="7072409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089780" y="787401"/>
            <a:ext cx="5260569" cy="5488831"/>
            <a:chOff x="0" y="0"/>
            <a:chExt cx="859274" cy="896559"/>
          </a:xfrm>
        </p:grpSpPr>
        <p:sp>
          <p:nvSpPr>
            <p:cNvPr id="3" name="Freeform 3"/>
            <p:cNvSpPr/>
            <p:nvPr/>
          </p:nvSpPr>
          <p:spPr>
            <a:xfrm>
              <a:off x="0" y="0"/>
              <a:ext cx="859274" cy="896559"/>
            </a:xfrm>
            <a:custGeom>
              <a:avLst/>
              <a:gdLst/>
              <a:ahLst/>
              <a:cxnLst/>
              <a:rect l="l" t="t" r="r" b="b"/>
              <a:pathLst>
                <a:path w="859274" h="896559">
                  <a:moveTo>
                    <a:pt x="61811" y="0"/>
                  </a:moveTo>
                  <a:lnTo>
                    <a:pt x="797463" y="0"/>
                  </a:lnTo>
                  <a:cubicBezTo>
                    <a:pt x="813857" y="0"/>
                    <a:pt x="829579" y="6512"/>
                    <a:pt x="841170" y="18104"/>
                  </a:cubicBezTo>
                  <a:cubicBezTo>
                    <a:pt x="852762" y="29696"/>
                    <a:pt x="859274" y="45418"/>
                    <a:pt x="859274" y="61811"/>
                  </a:cubicBezTo>
                  <a:lnTo>
                    <a:pt x="859274" y="834748"/>
                  </a:lnTo>
                  <a:cubicBezTo>
                    <a:pt x="859274" y="851142"/>
                    <a:pt x="852762" y="866864"/>
                    <a:pt x="841170" y="878455"/>
                  </a:cubicBezTo>
                  <a:cubicBezTo>
                    <a:pt x="829579" y="890047"/>
                    <a:pt x="813857" y="896559"/>
                    <a:pt x="797463" y="896559"/>
                  </a:cubicBezTo>
                  <a:lnTo>
                    <a:pt x="61811" y="896559"/>
                  </a:lnTo>
                  <a:cubicBezTo>
                    <a:pt x="45418" y="896559"/>
                    <a:pt x="29696" y="890047"/>
                    <a:pt x="18104" y="878455"/>
                  </a:cubicBezTo>
                  <a:cubicBezTo>
                    <a:pt x="6512" y="866864"/>
                    <a:pt x="0" y="851142"/>
                    <a:pt x="0" y="834748"/>
                  </a:cubicBezTo>
                  <a:lnTo>
                    <a:pt x="0" y="61811"/>
                  </a:lnTo>
                  <a:cubicBezTo>
                    <a:pt x="0" y="45418"/>
                    <a:pt x="6512" y="29696"/>
                    <a:pt x="18104" y="18104"/>
                  </a:cubicBezTo>
                  <a:cubicBezTo>
                    <a:pt x="29696" y="6512"/>
                    <a:pt x="45418" y="0"/>
                    <a:pt x="61811" y="0"/>
                  </a:cubicBezTo>
                  <a:close/>
                </a:path>
              </a:pathLst>
            </a:custGeom>
            <a:blipFill>
              <a:blip r:embed="rId2"/>
              <a:stretch>
                <a:fillRect t="-244" b="-244"/>
              </a:stretch>
            </a:blipFill>
          </p:spPr>
        </p:sp>
      </p:grpSp>
      <p:sp>
        <p:nvSpPr>
          <p:cNvPr id="4" name="Freeform 4"/>
          <p:cNvSpPr/>
          <p:nvPr/>
        </p:nvSpPr>
        <p:spPr>
          <a:xfrm>
            <a:off x="10414000" y="4292601"/>
            <a:ext cx="1946509" cy="2029351"/>
          </a:xfrm>
          <a:custGeom>
            <a:avLst/>
            <a:gdLst/>
            <a:ahLst/>
            <a:cxnLst/>
            <a:rect l="l" t="t" r="r" b="b"/>
            <a:pathLst>
              <a:path w="4824827" h="4824827">
                <a:moveTo>
                  <a:pt x="0" y="0"/>
                </a:moveTo>
                <a:lnTo>
                  <a:pt x="4824827" y="0"/>
                </a:lnTo>
                <a:lnTo>
                  <a:pt x="4824827" y="4824827"/>
                </a:lnTo>
                <a:lnTo>
                  <a:pt x="0" y="4824827"/>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1200" dirty="0"/>
          </a:p>
        </p:txBody>
      </p:sp>
      <p:sp>
        <p:nvSpPr>
          <p:cNvPr id="5" name="Freeform 5"/>
          <p:cNvSpPr/>
          <p:nvPr/>
        </p:nvSpPr>
        <p:spPr>
          <a:xfrm rot="5400000" flipH="1">
            <a:off x="6808790" y="1093790"/>
            <a:ext cx="2270760" cy="1688460"/>
          </a:xfrm>
          <a:custGeom>
            <a:avLst/>
            <a:gdLst/>
            <a:ahLst/>
            <a:cxnLst/>
            <a:rect l="l" t="t" r="r" b="b"/>
            <a:pathLst>
              <a:path w="4216268" h="4216268">
                <a:moveTo>
                  <a:pt x="4216268" y="0"/>
                </a:moveTo>
                <a:lnTo>
                  <a:pt x="0" y="0"/>
                </a:lnTo>
                <a:lnTo>
                  <a:pt x="0" y="4216268"/>
                </a:lnTo>
                <a:lnTo>
                  <a:pt x="4216268" y="4216268"/>
                </a:lnTo>
                <a:lnTo>
                  <a:pt x="4216268"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IN" sz="1200" dirty="0"/>
          </a:p>
        </p:txBody>
      </p:sp>
      <p:sp>
        <p:nvSpPr>
          <p:cNvPr id="6" name="TextBox 5">
            <a:extLst>
              <a:ext uri="{FF2B5EF4-FFF2-40B4-BE49-F238E27FC236}">
                <a16:creationId xmlns:a16="http://schemas.microsoft.com/office/drawing/2014/main" id="{6CA405CD-DB7A-44DB-A348-76F0CEF2930A}"/>
              </a:ext>
            </a:extLst>
          </p:cNvPr>
          <p:cNvSpPr txBox="1"/>
          <p:nvPr/>
        </p:nvSpPr>
        <p:spPr>
          <a:xfrm>
            <a:off x="-316860" y="349589"/>
            <a:ext cx="7416800" cy="1979644"/>
          </a:xfrm>
          <a:prstGeom prst="rect">
            <a:avLst/>
          </a:prstGeom>
          <a:noFill/>
        </p:spPr>
        <p:txBody>
          <a:bodyPr wrap="square" rtlCol="0">
            <a:spAutoFit/>
          </a:bodyPr>
          <a:lstStyle/>
          <a:p>
            <a:pPr lvl="1" algn="ctr">
              <a:lnSpc>
                <a:spcPts val="7682"/>
              </a:lnSpc>
            </a:pPr>
            <a:r>
              <a:rPr lang="en-US" sz="5334" b="1" dirty="0">
                <a:solidFill>
                  <a:srgbClr val="1A0F08"/>
                </a:solidFill>
                <a:latin typeface="Broadway" panose="04040905080B02020502" pitchFamily="82" charset="0"/>
                <a:ea typeface="Proxima Nova Condensed Bold"/>
                <a:cs typeface="Proxima Nova Condensed Bold"/>
                <a:sym typeface="Proxima Nova Condensed Bold"/>
              </a:rPr>
              <a:t>Women Safety</a:t>
            </a:r>
          </a:p>
          <a:p>
            <a:pPr lvl="1" algn="ctr">
              <a:lnSpc>
                <a:spcPts val="7682"/>
              </a:lnSpc>
            </a:pPr>
            <a:r>
              <a:rPr lang="en-US" sz="5334" b="1" dirty="0">
                <a:solidFill>
                  <a:srgbClr val="1A0F08"/>
                </a:solidFill>
                <a:latin typeface="Broadway" panose="04040905080B02020502" pitchFamily="82" charset="0"/>
                <a:ea typeface="Proxima Nova Condensed Bold"/>
                <a:cs typeface="Proxima Nova Condensed Bold"/>
                <a:sym typeface="Proxima Nova Condensed Bold"/>
              </a:rPr>
              <a:t> Band</a:t>
            </a:r>
          </a:p>
        </p:txBody>
      </p:sp>
      <p:sp>
        <p:nvSpPr>
          <p:cNvPr id="8" name="TextBox 7">
            <a:extLst>
              <a:ext uri="{FF2B5EF4-FFF2-40B4-BE49-F238E27FC236}">
                <a16:creationId xmlns:a16="http://schemas.microsoft.com/office/drawing/2014/main" id="{D63807E6-31B5-478D-8DDF-FCF146742B52}"/>
              </a:ext>
            </a:extLst>
          </p:cNvPr>
          <p:cNvSpPr txBox="1"/>
          <p:nvPr/>
        </p:nvSpPr>
        <p:spPr>
          <a:xfrm>
            <a:off x="508000" y="2616200"/>
            <a:ext cx="5892800" cy="3827523"/>
          </a:xfrm>
          <a:prstGeom prst="rect">
            <a:avLst/>
          </a:prstGeom>
          <a:noFill/>
        </p:spPr>
        <p:txBody>
          <a:bodyPr wrap="square" rtlCol="0">
            <a:spAutoFit/>
          </a:bodyPr>
          <a:lstStyle/>
          <a:p>
            <a:r>
              <a:rPr lang="en-US" sz="1867" dirty="0">
                <a:latin typeface="Arial Rounded MT Bold" panose="020F0704030504030204" pitchFamily="34" charset="0"/>
              </a:rPr>
              <a:t>The Women Safety Band is an innovative wearable device designed to enhance personal security for women through cutting-edge technology. Equipped with real-time GPS tracking, SOS emergency alerts, and two-way communication capabilities, this compact and stylish band ensures immediate assistance during critical situations. Integrated with mobile apps and cloud services, the band provides location sharing, instant alerts to trusted contacts or authorities, and activity monitoring, all aimed at empowering women to feel safer and more confident in their daily lives.</a:t>
            </a:r>
            <a:endParaRPr lang="en-IN" sz="1867" dirty="0">
              <a:latin typeface="Arial Rounded MT Bold" panose="020F0704030504030204" pitchFamily="34" charset="0"/>
            </a:endParaRPr>
          </a:p>
        </p:txBody>
      </p:sp>
    </p:spTree>
    <p:extLst>
      <p:ext uri="{BB962C8B-B14F-4D97-AF65-F5344CB8AC3E}">
        <p14:creationId xmlns:p14="http://schemas.microsoft.com/office/powerpoint/2010/main" val="28871097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2">
                <a:lumMod val="25000"/>
              </a:schemeClr>
            </a:gs>
            <a:gs pos="46000">
              <a:schemeClr val="bg2">
                <a:lumMod val="50000"/>
              </a:schemeClr>
            </a:gs>
            <a:gs pos="72000">
              <a:schemeClr val="bg2">
                <a:lumMod val="50000"/>
              </a:schemeClr>
            </a:gs>
            <a:gs pos="100000">
              <a:schemeClr val="bg2">
                <a:lumMod val="25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78ED-5A0D-49AA-9558-190521163135}"/>
              </a:ext>
            </a:extLst>
          </p:cNvPr>
          <p:cNvSpPr>
            <a:spLocks noGrp="1"/>
          </p:cNvSpPr>
          <p:nvPr>
            <p:ph type="ctrTitle"/>
          </p:nvPr>
        </p:nvSpPr>
        <p:spPr>
          <a:xfrm>
            <a:off x="-7149192" y="-129869"/>
            <a:ext cx="7745506" cy="883303"/>
          </a:xfrm>
        </p:spPr>
        <p:txBody>
          <a:bodyPr>
            <a:normAutofit/>
          </a:bodyPr>
          <a:lstStyle/>
          <a:p>
            <a:r>
              <a:rPr lang="en-US" sz="4400" dirty="0">
                <a:solidFill>
                  <a:schemeClr val="bg2">
                    <a:lumMod val="10000"/>
                  </a:schemeClr>
                </a:solidFill>
                <a:latin typeface="Bahnschrift" panose="020B0502040204020203" pitchFamily="34" charset="0"/>
              </a:rPr>
              <a:t>PROBLEM DEFINITION</a:t>
            </a:r>
            <a:endParaRPr lang="en-IN" sz="4400" dirty="0">
              <a:solidFill>
                <a:schemeClr val="bg2">
                  <a:lumMod val="10000"/>
                </a:schemeClr>
              </a:solidFill>
              <a:latin typeface="Bahnschrift" panose="020B0502040204020203" pitchFamily="34" charset="0"/>
            </a:endParaRPr>
          </a:p>
        </p:txBody>
      </p:sp>
      <p:sp>
        <p:nvSpPr>
          <p:cNvPr id="6" name="Rectangle 1">
            <a:extLst>
              <a:ext uri="{FF2B5EF4-FFF2-40B4-BE49-F238E27FC236}">
                <a16:creationId xmlns:a16="http://schemas.microsoft.com/office/drawing/2014/main" id="{A4CFC6EC-E0BC-4542-804A-E1A0EDAEBA20}"/>
              </a:ext>
            </a:extLst>
          </p:cNvPr>
          <p:cNvSpPr>
            <a:spLocks noChangeArrowheads="1"/>
          </p:cNvSpPr>
          <p:nvPr/>
        </p:nvSpPr>
        <p:spPr bwMode="auto">
          <a:xfrm>
            <a:off x="12192000" y="642236"/>
            <a:ext cx="12191158"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2">
                  <a:lumMod val="1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2">
                    <a:lumMod val="10000"/>
                  </a:schemeClr>
                </a:solidFill>
                <a:effectLst/>
                <a:latin typeface="Bahnschrift SemiLight" panose="020B0502040204020203" pitchFamily="34" charset="0"/>
              </a:rPr>
              <a:t>“Women’s safety is a critical issue as many face harassment, assault, and insecurity in public and private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2">
                    <a:lumMod val="10000"/>
                  </a:schemeClr>
                </a:solidFill>
                <a:effectLst/>
                <a:latin typeface="Bahnschrift SemiLight" panose="020B0502040204020203" pitchFamily="34" charset="0"/>
              </a:rPr>
              <a:t> spaces</a:t>
            </a:r>
            <a:r>
              <a:rPr kumimoji="0" lang="en-US" altLang="en-US" sz="2000" b="1" i="0" u="none" strike="noStrike" cap="none" normalizeH="0" baseline="0" dirty="0">
                <a:ln>
                  <a:noFill/>
                </a:ln>
                <a:solidFill>
                  <a:schemeClr val="bg2">
                    <a:lumMod val="10000"/>
                  </a:schemeClr>
                </a:solidFill>
                <a:effectLst/>
                <a:latin typeface="Bahnschrift" panose="020B0502040204020203" pitchFamily="34" charset="0"/>
              </a:rPr>
              <a:t>. </a:t>
            </a:r>
            <a:r>
              <a:rPr lang="en-US" altLang="en-US" sz="2000" b="1" dirty="0">
                <a:solidFill>
                  <a:schemeClr val="bg2">
                    <a:lumMod val="10000"/>
                  </a:schemeClr>
                </a:solidFill>
                <a:latin typeface="Bahnschrift SemiLight" panose="020B0502040204020203" pitchFamily="34" charset="0"/>
              </a:rPr>
              <a:t>T</a:t>
            </a:r>
            <a:r>
              <a:rPr kumimoji="0" lang="en-US" altLang="en-US" sz="2000" b="1" i="0" u="none" strike="noStrike" cap="none" normalizeH="0" baseline="0" dirty="0">
                <a:ln>
                  <a:noFill/>
                </a:ln>
                <a:solidFill>
                  <a:schemeClr val="bg2">
                    <a:lumMod val="10000"/>
                  </a:schemeClr>
                </a:solidFill>
                <a:effectLst/>
                <a:latin typeface="Bahnschrift SemiLight" panose="020B0502040204020203" pitchFamily="34" charset="0"/>
              </a:rPr>
              <a:t>he</a:t>
            </a:r>
            <a:r>
              <a:rPr kumimoji="0" lang="en-US" altLang="en-US" sz="2000" b="1" i="0" u="none" strike="noStrike" cap="none" normalizeH="0" baseline="0" dirty="0">
                <a:ln>
                  <a:noFill/>
                </a:ln>
                <a:solidFill>
                  <a:schemeClr val="bg2">
                    <a:lumMod val="10000"/>
                  </a:schemeClr>
                </a:solidFill>
                <a:effectLst/>
                <a:latin typeface="Bahnschrift" panose="020B0502040204020203" pitchFamily="34" charset="0"/>
              </a:rPr>
              <a:t> </a:t>
            </a:r>
            <a:r>
              <a:rPr kumimoji="0" lang="en-US" altLang="en-US" sz="2000" b="1" i="0" u="none" strike="noStrike" cap="none" normalizeH="0" baseline="0" dirty="0">
                <a:ln>
                  <a:noFill/>
                </a:ln>
                <a:solidFill>
                  <a:schemeClr val="bg2">
                    <a:lumMod val="10000"/>
                  </a:schemeClr>
                </a:solidFill>
                <a:effectLst/>
                <a:latin typeface="Bahnschrift SemiLight" panose="020B0502040204020203" pitchFamily="34" charset="0"/>
              </a:rPr>
              <a:t>lack of quick emergency response and effective protective measures creates fear and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2">
                    <a:lumMod val="10000"/>
                  </a:schemeClr>
                </a:solidFill>
                <a:effectLst/>
                <a:latin typeface="Bahnschrift SemiLight" panose="020B0502040204020203" pitchFamily="34" charset="0"/>
              </a:rPr>
              <a:t> restricts their freedom and mobility.” </a:t>
            </a:r>
            <a:endParaRPr kumimoji="0" lang="en-US" altLang="en-US" sz="2000" b="0" i="0" u="none" strike="noStrike" cap="none" normalizeH="0" baseline="0" dirty="0">
              <a:ln>
                <a:noFill/>
              </a:ln>
              <a:solidFill>
                <a:schemeClr val="bg2">
                  <a:lumMod val="10000"/>
                </a:schemeClr>
              </a:solidFill>
              <a:effectLst/>
              <a:latin typeface="Bahnschrift SemiLight" panose="020B0502040204020203" pitchFamily="34" charset="0"/>
            </a:endParaRPr>
          </a:p>
        </p:txBody>
      </p:sp>
      <p:sp>
        <p:nvSpPr>
          <p:cNvPr id="7" name="Flowchart: Connector 6">
            <a:extLst>
              <a:ext uri="{FF2B5EF4-FFF2-40B4-BE49-F238E27FC236}">
                <a16:creationId xmlns:a16="http://schemas.microsoft.com/office/drawing/2014/main" id="{109D56CA-8AF0-4B6B-85E7-AB541DD93AD7}"/>
              </a:ext>
            </a:extLst>
          </p:cNvPr>
          <p:cNvSpPr/>
          <p:nvPr/>
        </p:nvSpPr>
        <p:spPr>
          <a:xfrm>
            <a:off x="-995680" y="2458719"/>
            <a:ext cx="792480" cy="812800"/>
          </a:xfrm>
          <a:prstGeom prst="flowChartConnector">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Connector 7">
            <a:extLst>
              <a:ext uri="{FF2B5EF4-FFF2-40B4-BE49-F238E27FC236}">
                <a16:creationId xmlns:a16="http://schemas.microsoft.com/office/drawing/2014/main" id="{BF262819-6D53-4A77-941A-FEC8329E244D}"/>
              </a:ext>
            </a:extLst>
          </p:cNvPr>
          <p:cNvSpPr/>
          <p:nvPr/>
        </p:nvSpPr>
        <p:spPr>
          <a:xfrm>
            <a:off x="-995680" y="3600266"/>
            <a:ext cx="792480" cy="812800"/>
          </a:xfrm>
          <a:prstGeom prst="flowChartConnector">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Flowchart: Connector 9">
            <a:extLst>
              <a:ext uri="{FF2B5EF4-FFF2-40B4-BE49-F238E27FC236}">
                <a16:creationId xmlns:a16="http://schemas.microsoft.com/office/drawing/2014/main" id="{D7DCE7B1-3316-4DB7-950B-1F00665A73E2}"/>
              </a:ext>
            </a:extLst>
          </p:cNvPr>
          <p:cNvSpPr/>
          <p:nvPr/>
        </p:nvSpPr>
        <p:spPr>
          <a:xfrm>
            <a:off x="-995680" y="5855337"/>
            <a:ext cx="792480" cy="812800"/>
          </a:xfrm>
          <a:prstGeom prst="flowChartConnector">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Flowchart: Connector 10">
            <a:extLst>
              <a:ext uri="{FF2B5EF4-FFF2-40B4-BE49-F238E27FC236}">
                <a16:creationId xmlns:a16="http://schemas.microsoft.com/office/drawing/2014/main" id="{6F0EA545-3C89-4E8F-8243-4946599A84B6}"/>
              </a:ext>
            </a:extLst>
          </p:cNvPr>
          <p:cNvSpPr/>
          <p:nvPr/>
        </p:nvSpPr>
        <p:spPr>
          <a:xfrm>
            <a:off x="-995680" y="4606612"/>
            <a:ext cx="792480" cy="812800"/>
          </a:xfrm>
          <a:prstGeom prst="flowChartConnector">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Flowchart: Connector 13">
            <a:extLst>
              <a:ext uri="{FF2B5EF4-FFF2-40B4-BE49-F238E27FC236}">
                <a16:creationId xmlns:a16="http://schemas.microsoft.com/office/drawing/2014/main" id="{E60EA5D5-306E-4933-909A-345A996F4E26}"/>
              </a:ext>
            </a:extLst>
          </p:cNvPr>
          <p:cNvSpPr/>
          <p:nvPr/>
        </p:nvSpPr>
        <p:spPr>
          <a:xfrm>
            <a:off x="-894080" y="5977257"/>
            <a:ext cx="589280" cy="568960"/>
          </a:xfrm>
          <a:prstGeom prst="flowChartConnector">
            <a:avLst/>
          </a:prstGeom>
          <a:solidFill>
            <a:schemeClr val="bg1">
              <a:lumMod val="75000"/>
            </a:schemeClr>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2">
                    <a:lumMod val="10000"/>
                  </a:schemeClr>
                </a:solidFill>
                <a:latin typeface="Bahnschrift SemiBold" panose="020B0502040204020203" pitchFamily="34" charset="0"/>
              </a:rPr>
              <a:t>4</a:t>
            </a:r>
            <a:endParaRPr lang="en-IN" sz="3200" dirty="0">
              <a:solidFill>
                <a:schemeClr val="bg2">
                  <a:lumMod val="10000"/>
                </a:schemeClr>
              </a:solidFill>
              <a:latin typeface="Bahnschrift SemiBold" panose="020B0502040204020203" pitchFamily="34" charset="0"/>
            </a:endParaRPr>
          </a:p>
        </p:txBody>
      </p:sp>
      <p:sp>
        <p:nvSpPr>
          <p:cNvPr id="15" name="Flowchart: Connector 14">
            <a:extLst>
              <a:ext uri="{FF2B5EF4-FFF2-40B4-BE49-F238E27FC236}">
                <a16:creationId xmlns:a16="http://schemas.microsoft.com/office/drawing/2014/main" id="{9B7EF051-B9C0-46C3-81F8-00A6858413BA}"/>
              </a:ext>
            </a:extLst>
          </p:cNvPr>
          <p:cNvSpPr/>
          <p:nvPr/>
        </p:nvSpPr>
        <p:spPr>
          <a:xfrm>
            <a:off x="-894080" y="4728532"/>
            <a:ext cx="589280" cy="568960"/>
          </a:xfrm>
          <a:prstGeom prst="flowChartConnector">
            <a:avLst/>
          </a:prstGeom>
          <a:solidFill>
            <a:schemeClr val="bg1">
              <a:lumMod val="75000"/>
            </a:schemeClr>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lumMod val="95000"/>
                    <a:lumOff val="5000"/>
                  </a:schemeClr>
                </a:solidFill>
                <a:latin typeface="Bahnschrift SemiBold" panose="020B0502040204020203" pitchFamily="34" charset="0"/>
              </a:rPr>
              <a:t>3</a:t>
            </a:r>
            <a:endParaRPr lang="en-IN" sz="3200" dirty="0">
              <a:solidFill>
                <a:schemeClr val="tx1">
                  <a:lumMod val="95000"/>
                  <a:lumOff val="5000"/>
                </a:schemeClr>
              </a:solidFill>
              <a:latin typeface="Bahnschrift SemiBold" panose="020B0502040204020203" pitchFamily="34" charset="0"/>
            </a:endParaRPr>
          </a:p>
        </p:txBody>
      </p:sp>
      <p:sp>
        <p:nvSpPr>
          <p:cNvPr id="16" name="Flowchart: Connector 15">
            <a:extLst>
              <a:ext uri="{FF2B5EF4-FFF2-40B4-BE49-F238E27FC236}">
                <a16:creationId xmlns:a16="http://schemas.microsoft.com/office/drawing/2014/main" id="{E2C75E1C-AB13-42D0-BEF3-EBC6EB1892E4}"/>
              </a:ext>
            </a:extLst>
          </p:cNvPr>
          <p:cNvSpPr/>
          <p:nvPr/>
        </p:nvSpPr>
        <p:spPr>
          <a:xfrm>
            <a:off x="-894080" y="3706790"/>
            <a:ext cx="589280" cy="568960"/>
          </a:xfrm>
          <a:prstGeom prst="flowChartConnector">
            <a:avLst/>
          </a:prstGeom>
          <a:solidFill>
            <a:schemeClr val="bg1">
              <a:lumMod val="75000"/>
            </a:schemeClr>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lumMod val="85000"/>
                    <a:lumOff val="15000"/>
                  </a:schemeClr>
                </a:solidFill>
                <a:latin typeface="Bahnschrift SemiBold" panose="020B0502040204020203" pitchFamily="34" charset="0"/>
              </a:rPr>
              <a:t>2</a:t>
            </a:r>
            <a:endParaRPr lang="en-IN" sz="3200" dirty="0">
              <a:solidFill>
                <a:schemeClr val="tx1">
                  <a:lumMod val="85000"/>
                  <a:lumOff val="15000"/>
                </a:schemeClr>
              </a:solidFill>
              <a:latin typeface="Bahnschrift SemiBold" panose="020B0502040204020203" pitchFamily="34" charset="0"/>
            </a:endParaRPr>
          </a:p>
        </p:txBody>
      </p:sp>
      <p:sp>
        <p:nvSpPr>
          <p:cNvPr id="17" name="Flowchart: Connector 16">
            <a:extLst>
              <a:ext uri="{FF2B5EF4-FFF2-40B4-BE49-F238E27FC236}">
                <a16:creationId xmlns:a16="http://schemas.microsoft.com/office/drawing/2014/main" id="{57F50901-34ED-4745-BB7B-871C67BEB34A}"/>
              </a:ext>
            </a:extLst>
          </p:cNvPr>
          <p:cNvSpPr/>
          <p:nvPr/>
        </p:nvSpPr>
        <p:spPr>
          <a:xfrm>
            <a:off x="-894080" y="2571930"/>
            <a:ext cx="589280" cy="568960"/>
          </a:xfrm>
          <a:prstGeom prst="flowChartConnector">
            <a:avLst/>
          </a:prstGeom>
          <a:solidFill>
            <a:schemeClr val="bg1">
              <a:lumMod val="75000"/>
            </a:schemeClr>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2">
                    <a:lumMod val="10000"/>
                  </a:schemeClr>
                </a:solidFill>
                <a:latin typeface="Bahnschrift SemiBold" panose="020B0502040204020203" pitchFamily="34" charset="0"/>
              </a:rPr>
              <a:t>1</a:t>
            </a:r>
            <a:endParaRPr lang="en-IN" sz="3200" dirty="0">
              <a:solidFill>
                <a:schemeClr val="bg2">
                  <a:lumMod val="10000"/>
                </a:schemeClr>
              </a:solidFill>
              <a:latin typeface="Bahnschrift SemiBold" panose="020B0502040204020203" pitchFamily="34" charset="0"/>
            </a:endParaRPr>
          </a:p>
        </p:txBody>
      </p:sp>
      <p:sp>
        <p:nvSpPr>
          <p:cNvPr id="20" name="Rectangle: Rounded Corners 19">
            <a:extLst>
              <a:ext uri="{FF2B5EF4-FFF2-40B4-BE49-F238E27FC236}">
                <a16:creationId xmlns:a16="http://schemas.microsoft.com/office/drawing/2014/main" id="{F4EDC6C6-596B-4223-8D11-F6FB0EC80564}"/>
              </a:ext>
            </a:extLst>
          </p:cNvPr>
          <p:cNvSpPr/>
          <p:nvPr/>
        </p:nvSpPr>
        <p:spPr>
          <a:xfrm>
            <a:off x="12852400" y="2076534"/>
            <a:ext cx="9255760" cy="902635"/>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Rounded Corners 20">
            <a:extLst>
              <a:ext uri="{FF2B5EF4-FFF2-40B4-BE49-F238E27FC236}">
                <a16:creationId xmlns:a16="http://schemas.microsoft.com/office/drawing/2014/main" id="{4F57C97F-F2E4-4892-A851-57AFE8AC2977}"/>
              </a:ext>
            </a:extLst>
          </p:cNvPr>
          <p:cNvSpPr/>
          <p:nvPr/>
        </p:nvSpPr>
        <p:spPr>
          <a:xfrm>
            <a:off x="13011075" y="2166370"/>
            <a:ext cx="8907930" cy="682171"/>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lumMod val="85000"/>
                    <a:lumOff val="15000"/>
                  </a:schemeClr>
                </a:solidFill>
                <a:latin typeface="Baskerville Old Face" panose="02020602080505020303" pitchFamily="18" charset="0"/>
              </a:rPr>
              <a:t>Preventing harassment, violence, and abuse</a:t>
            </a:r>
            <a:r>
              <a:rPr lang="en-US" sz="2300" dirty="0">
                <a:solidFill>
                  <a:schemeClr val="tx1">
                    <a:lumMod val="85000"/>
                    <a:lumOff val="15000"/>
                  </a:schemeClr>
                </a:solidFill>
                <a:latin typeface="Bahnschrift SemiBold Condensed" panose="020B0502040204020203" pitchFamily="34" charset="0"/>
              </a:rPr>
              <a:t>.</a:t>
            </a:r>
            <a:endParaRPr lang="en-IN" sz="2300" dirty="0">
              <a:solidFill>
                <a:schemeClr val="tx1">
                  <a:lumMod val="85000"/>
                  <a:lumOff val="15000"/>
                </a:schemeClr>
              </a:solidFill>
              <a:latin typeface="Bahnschrift SemiBold Condensed" panose="020B0502040204020203" pitchFamily="34" charset="0"/>
            </a:endParaRPr>
          </a:p>
        </p:txBody>
      </p:sp>
      <p:sp>
        <p:nvSpPr>
          <p:cNvPr id="22" name="Rectangle: Rounded Corners 21">
            <a:extLst>
              <a:ext uri="{FF2B5EF4-FFF2-40B4-BE49-F238E27FC236}">
                <a16:creationId xmlns:a16="http://schemas.microsoft.com/office/drawing/2014/main" id="{66FA2A12-3DCD-4F68-92B3-3AC4B9D1C54A}"/>
              </a:ext>
            </a:extLst>
          </p:cNvPr>
          <p:cNvSpPr/>
          <p:nvPr/>
        </p:nvSpPr>
        <p:spPr>
          <a:xfrm>
            <a:off x="12894328" y="3442114"/>
            <a:ext cx="9286240" cy="902635"/>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Rounded Corners 22">
            <a:extLst>
              <a:ext uri="{FF2B5EF4-FFF2-40B4-BE49-F238E27FC236}">
                <a16:creationId xmlns:a16="http://schemas.microsoft.com/office/drawing/2014/main" id="{468C2C79-07FB-4F32-A6E5-B3C41E3598C9}"/>
              </a:ext>
            </a:extLst>
          </p:cNvPr>
          <p:cNvSpPr/>
          <p:nvPr/>
        </p:nvSpPr>
        <p:spPr>
          <a:xfrm>
            <a:off x="13011075" y="4606612"/>
            <a:ext cx="9255760" cy="902635"/>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Rounded Corners 23">
            <a:extLst>
              <a:ext uri="{FF2B5EF4-FFF2-40B4-BE49-F238E27FC236}">
                <a16:creationId xmlns:a16="http://schemas.microsoft.com/office/drawing/2014/main" id="{2D9273B8-94B6-424A-9737-7C2400C077CD}"/>
              </a:ext>
            </a:extLst>
          </p:cNvPr>
          <p:cNvSpPr/>
          <p:nvPr/>
        </p:nvSpPr>
        <p:spPr>
          <a:xfrm>
            <a:off x="12924808" y="5619478"/>
            <a:ext cx="9255760" cy="902635"/>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Rectangle: Rounded Corners 25">
            <a:extLst>
              <a:ext uri="{FF2B5EF4-FFF2-40B4-BE49-F238E27FC236}">
                <a16:creationId xmlns:a16="http://schemas.microsoft.com/office/drawing/2014/main" id="{58BDA78F-4D48-4A44-BD98-5B6D0D9A24E0}"/>
              </a:ext>
            </a:extLst>
          </p:cNvPr>
          <p:cNvSpPr/>
          <p:nvPr/>
        </p:nvSpPr>
        <p:spPr>
          <a:xfrm>
            <a:off x="13214275" y="4716843"/>
            <a:ext cx="8907930" cy="682171"/>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0" dirty="0">
                <a:solidFill>
                  <a:schemeClr val="tx1">
                    <a:lumMod val="85000"/>
                    <a:lumOff val="15000"/>
                  </a:schemeClr>
                </a:solidFill>
                <a:latin typeface="Baskerville Old Face" panose="02020602080505020303" pitchFamily="18" charset="0"/>
              </a:rPr>
              <a:t>Many women encounter discrimination, verbal abuse, and even sexual harassment at their workplace</a:t>
            </a:r>
            <a:r>
              <a:rPr lang="en-US" dirty="0">
                <a:solidFill>
                  <a:schemeClr val="tx1">
                    <a:lumMod val="85000"/>
                    <a:lumOff val="15000"/>
                  </a:schemeClr>
                </a:solidFill>
                <a:latin typeface="Baskerville Old Face" panose="02020602080505020303" pitchFamily="18" charset="0"/>
              </a:rPr>
              <a:t>.</a:t>
            </a:r>
            <a:endParaRPr lang="en-IN" dirty="0">
              <a:solidFill>
                <a:schemeClr val="tx1">
                  <a:lumMod val="85000"/>
                  <a:lumOff val="15000"/>
                </a:schemeClr>
              </a:solidFill>
              <a:latin typeface="Baskerville Old Face" panose="02020602080505020303" pitchFamily="18" charset="0"/>
            </a:endParaRPr>
          </a:p>
        </p:txBody>
      </p:sp>
      <p:sp>
        <p:nvSpPr>
          <p:cNvPr id="27" name="Rectangle: Rounded Corners 26">
            <a:extLst>
              <a:ext uri="{FF2B5EF4-FFF2-40B4-BE49-F238E27FC236}">
                <a16:creationId xmlns:a16="http://schemas.microsoft.com/office/drawing/2014/main" id="{22B92146-70A7-4B47-A84B-351CD5151B84}"/>
              </a:ext>
            </a:extLst>
          </p:cNvPr>
          <p:cNvSpPr/>
          <p:nvPr/>
        </p:nvSpPr>
        <p:spPr>
          <a:xfrm>
            <a:off x="13098723" y="5729709"/>
            <a:ext cx="8907930" cy="682171"/>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0" dirty="0">
                <a:solidFill>
                  <a:schemeClr val="tx1">
                    <a:lumMod val="85000"/>
                    <a:lumOff val="15000"/>
                  </a:schemeClr>
                </a:solidFill>
                <a:latin typeface="Baskerville Old Face" panose="02020602080505020303" pitchFamily="18" charset="0"/>
              </a:rPr>
              <a:t>Women often face eve-teasing, catcalling, and unwanted advances in streets, markets, and public transport.</a:t>
            </a:r>
            <a:endParaRPr lang="en-IN" sz="2300" dirty="0">
              <a:solidFill>
                <a:schemeClr val="tx1">
                  <a:lumMod val="85000"/>
                  <a:lumOff val="15000"/>
                </a:schemeClr>
              </a:solidFill>
              <a:latin typeface="Baskerville Old Face" panose="02020602080505020303" pitchFamily="18" charset="0"/>
            </a:endParaRPr>
          </a:p>
        </p:txBody>
      </p:sp>
      <p:cxnSp>
        <p:nvCxnSpPr>
          <p:cNvPr id="29" name="Straight Connector 28">
            <a:extLst>
              <a:ext uri="{FF2B5EF4-FFF2-40B4-BE49-F238E27FC236}">
                <a16:creationId xmlns:a16="http://schemas.microsoft.com/office/drawing/2014/main" id="{FF2165C6-F5B3-47E9-B6E9-9F51F12FF4CD}"/>
              </a:ext>
            </a:extLst>
          </p:cNvPr>
          <p:cNvCxnSpPr/>
          <p:nvPr/>
        </p:nvCxnSpPr>
        <p:spPr>
          <a:xfrm>
            <a:off x="-6084439" y="738131"/>
            <a:ext cx="5616000"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1" name="Straight Connector 30">
            <a:extLst>
              <a:ext uri="{FF2B5EF4-FFF2-40B4-BE49-F238E27FC236}">
                <a16:creationId xmlns:a16="http://schemas.microsoft.com/office/drawing/2014/main" id="{E732AE85-D855-499F-A658-1BAD697A1C0F}"/>
              </a:ext>
            </a:extLst>
          </p:cNvPr>
          <p:cNvCxnSpPr/>
          <p:nvPr/>
        </p:nvCxnSpPr>
        <p:spPr>
          <a:xfrm>
            <a:off x="132080" y="113792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C4171AFB-A89A-42A1-9129-7AD04B6DCFB0}"/>
              </a:ext>
            </a:extLst>
          </p:cNvPr>
          <p:cNvCxnSpPr/>
          <p:nvPr/>
        </p:nvCxnSpPr>
        <p:spPr>
          <a:xfrm>
            <a:off x="-345440" y="33528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B467FD8-0102-487A-8B50-8425506FD71C}"/>
              </a:ext>
            </a:extLst>
          </p:cNvPr>
          <p:cNvCxnSpPr/>
          <p:nvPr/>
        </p:nvCxnSpPr>
        <p:spPr>
          <a:xfrm>
            <a:off x="-487680" y="1219200"/>
            <a:ext cx="0" cy="0"/>
          </a:xfrm>
          <a:prstGeom prst="line">
            <a:avLst/>
          </a:prstGeom>
        </p:spPr>
        <p:style>
          <a:lnRef idx="1">
            <a:schemeClr val="accent1"/>
          </a:lnRef>
          <a:fillRef idx="0">
            <a:schemeClr val="accent1"/>
          </a:fillRef>
          <a:effectRef idx="0">
            <a:schemeClr val="accent1"/>
          </a:effectRef>
          <a:fontRef idx="minor">
            <a:schemeClr val="tx1"/>
          </a:fontRef>
        </p:style>
      </p:cxnSp>
      <p:sp>
        <p:nvSpPr>
          <p:cNvPr id="30" name="Rectangle: Rounded Corners 29">
            <a:extLst>
              <a:ext uri="{FF2B5EF4-FFF2-40B4-BE49-F238E27FC236}">
                <a16:creationId xmlns:a16="http://schemas.microsoft.com/office/drawing/2014/main" id="{B070E478-BCF7-4DB1-9330-F1028065E4BF}"/>
              </a:ext>
            </a:extLst>
          </p:cNvPr>
          <p:cNvSpPr/>
          <p:nvPr/>
        </p:nvSpPr>
        <p:spPr>
          <a:xfrm>
            <a:off x="12861332" y="2076534"/>
            <a:ext cx="9255760" cy="902635"/>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Rectangle: Rounded Corners 31">
            <a:extLst>
              <a:ext uri="{FF2B5EF4-FFF2-40B4-BE49-F238E27FC236}">
                <a16:creationId xmlns:a16="http://schemas.microsoft.com/office/drawing/2014/main" id="{D9E159A8-608F-4B57-B2AE-11CC0C705019}"/>
              </a:ext>
            </a:extLst>
          </p:cNvPr>
          <p:cNvSpPr/>
          <p:nvPr/>
        </p:nvSpPr>
        <p:spPr>
          <a:xfrm>
            <a:off x="13020007" y="2166370"/>
            <a:ext cx="8907930" cy="682171"/>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lumMod val="85000"/>
                    <a:lumOff val="15000"/>
                  </a:schemeClr>
                </a:solidFill>
                <a:latin typeface="Baskerville Old Face" panose="02020602080505020303" pitchFamily="18" charset="0"/>
              </a:rPr>
              <a:t>Preventing harassment, violence, and abuse</a:t>
            </a:r>
            <a:r>
              <a:rPr lang="en-US" sz="2300" dirty="0">
                <a:solidFill>
                  <a:schemeClr val="tx1">
                    <a:lumMod val="85000"/>
                    <a:lumOff val="15000"/>
                  </a:schemeClr>
                </a:solidFill>
                <a:latin typeface="Bahnschrift SemiBold Condensed" panose="020B0502040204020203" pitchFamily="34" charset="0"/>
              </a:rPr>
              <a:t>.</a:t>
            </a:r>
            <a:endParaRPr lang="en-IN" sz="2300" dirty="0">
              <a:solidFill>
                <a:schemeClr val="tx1">
                  <a:lumMod val="85000"/>
                  <a:lumOff val="15000"/>
                </a:schemeClr>
              </a:solidFill>
              <a:latin typeface="Bahnschrift SemiBold Condensed" panose="020B0502040204020203" pitchFamily="34" charset="0"/>
            </a:endParaRPr>
          </a:p>
        </p:txBody>
      </p:sp>
      <p:sp>
        <p:nvSpPr>
          <p:cNvPr id="34" name="Rectangle: Rounded Corners 33">
            <a:extLst>
              <a:ext uri="{FF2B5EF4-FFF2-40B4-BE49-F238E27FC236}">
                <a16:creationId xmlns:a16="http://schemas.microsoft.com/office/drawing/2014/main" id="{5BCC0EDB-06B4-4E6A-A965-2423A2A0C4C8}"/>
              </a:ext>
            </a:extLst>
          </p:cNvPr>
          <p:cNvSpPr/>
          <p:nvPr/>
        </p:nvSpPr>
        <p:spPr>
          <a:xfrm>
            <a:off x="13068243" y="3537746"/>
            <a:ext cx="8907930" cy="682171"/>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lumMod val="85000"/>
                    <a:lumOff val="15000"/>
                  </a:schemeClr>
                </a:solidFill>
                <a:latin typeface="Baskerville Old Face" panose="02020602080505020303" pitchFamily="18" charset="0"/>
              </a:rPr>
              <a:t>Creating supportive communities and safe reporting systems</a:t>
            </a:r>
            <a:endParaRPr lang="en-IN" sz="2800" dirty="0">
              <a:solidFill>
                <a:schemeClr val="tx1">
                  <a:lumMod val="85000"/>
                  <a:lumOff val="15000"/>
                </a:schemeClr>
              </a:solidFill>
              <a:latin typeface="Baskerville Old Face" panose="02020602080505020303" pitchFamily="18" charset="0"/>
            </a:endParaRPr>
          </a:p>
        </p:txBody>
      </p:sp>
    </p:spTree>
    <p:extLst>
      <p:ext uri="{BB962C8B-B14F-4D97-AF65-F5344CB8AC3E}">
        <p14:creationId xmlns:p14="http://schemas.microsoft.com/office/powerpoint/2010/main" val="8915195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barn(inVertical)">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wipe(left)">
                                      <p:cBhvr>
                                        <p:cTn id="15" dur="500"/>
                                        <p:tgtEl>
                                          <p:spTgt spid="6">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6">
                                            <p:txEl>
                                              <p:pRg st="2" end="2"/>
                                            </p:txEl>
                                          </p:spTgt>
                                        </p:tgtEl>
                                        <p:attrNameLst>
                                          <p:attrName>style.visibility</p:attrName>
                                        </p:attrNameLst>
                                      </p:cBhvr>
                                      <p:to>
                                        <p:strVal val="visible"/>
                                      </p:to>
                                    </p:set>
                                    <p:animEffect transition="in" filter="wipe(left)">
                                      <p:cBhvr>
                                        <p:cTn id="20" dur="500"/>
                                        <p:tgtEl>
                                          <p:spTgt spid="6">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Effect transition="in" filter="wipe(left)">
                                      <p:cBhvr>
                                        <p:cTn id="25"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2">
                <a:lumMod val="25000"/>
              </a:schemeClr>
            </a:gs>
            <a:gs pos="40000">
              <a:schemeClr val="bg2">
                <a:lumMod val="50000"/>
              </a:schemeClr>
            </a:gs>
            <a:gs pos="77000">
              <a:schemeClr val="bg2">
                <a:lumMod val="50000"/>
              </a:schemeClr>
            </a:gs>
            <a:gs pos="100000">
              <a:schemeClr val="bg2">
                <a:lumMod val="25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78ED-5A0D-49AA-9558-190521163135}"/>
              </a:ext>
            </a:extLst>
          </p:cNvPr>
          <p:cNvSpPr>
            <a:spLocks noGrp="1"/>
          </p:cNvSpPr>
          <p:nvPr>
            <p:ph type="ctrTitle"/>
          </p:nvPr>
        </p:nvSpPr>
        <p:spPr>
          <a:xfrm>
            <a:off x="2483224" y="62753"/>
            <a:ext cx="7745506" cy="883303"/>
          </a:xfrm>
        </p:spPr>
        <p:txBody>
          <a:bodyPr>
            <a:normAutofit/>
          </a:bodyPr>
          <a:lstStyle/>
          <a:p>
            <a:r>
              <a:rPr lang="en-US" sz="4400" dirty="0">
                <a:solidFill>
                  <a:schemeClr val="bg2">
                    <a:lumMod val="10000"/>
                  </a:schemeClr>
                </a:solidFill>
                <a:latin typeface="Bahnschrift" panose="020B0502040204020203" pitchFamily="34" charset="0"/>
              </a:rPr>
              <a:t>PROBLEM DEFINITION</a:t>
            </a:r>
            <a:endParaRPr lang="en-IN" sz="4400" dirty="0">
              <a:solidFill>
                <a:schemeClr val="bg2">
                  <a:lumMod val="10000"/>
                </a:schemeClr>
              </a:solidFill>
              <a:latin typeface="Bahnschrift" panose="020B0502040204020203" pitchFamily="34" charset="0"/>
            </a:endParaRPr>
          </a:p>
        </p:txBody>
      </p:sp>
      <p:sp>
        <p:nvSpPr>
          <p:cNvPr id="6" name="Rectangle 1">
            <a:extLst>
              <a:ext uri="{FF2B5EF4-FFF2-40B4-BE49-F238E27FC236}">
                <a16:creationId xmlns:a16="http://schemas.microsoft.com/office/drawing/2014/main" id="{A4CFC6EC-E0BC-4542-804A-E1A0EDAEBA20}"/>
              </a:ext>
            </a:extLst>
          </p:cNvPr>
          <p:cNvSpPr>
            <a:spLocks noChangeArrowheads="1"/>
          </p:cNvSpPr>
          <p:nvPr/>
        </p:nvSpPr>
        <p:spPr bwMode="auto">
          <a:xfrm>
            <a:off x="842" y="775206"/>
            <a:ext cx="12191158"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2">
                  <a:lumMod val="10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2">
                    <a:lumMod val="10000"/>
                  </a:schemeClr>
                </a:solidFill>
                <a:effectLst/>
                <a:latin typeface="Bahnschrift SemiLight" panose="020B0502040204020203" pitchFamily="34" charset="0"/>
              </a:rPr>
              <a:t>“Women’s safety is a critical issue as many face harassment, assault, and insecurity in public and private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2">
                    <a:lumMod val="10000"/>
                  </a:schemeClr>
                </a:solidFill>
                <a:effectLst/>
                <a:latin typeface="Bahnschrift SemiLight" panose="020B0502040204020203" pitchFamily="34" charset="0"/>
              </a:rPr>
              <a:t> spaces</a:t>
            </a:r>
            <a:r>
              <a:rPr kumimoji="0" lang="en-US" altLang="en-US" sz="2000" b="1" i="0" u="none" strike="noStrike" cap="none" normalizeH="0" baseline="0" dirty="0">
                <a:ln>
                  <a:noFill/>
                </a:ln>
                <a:solidFill>
                  <a:schemeClr val="bg2">
                    <a:lumMod val="10000"/>
                  </a:schemeClr>
                </a:solidFill>
                <a:effectLst/>
                <a:latin typeface="Bahnschrift" panose="020B0502040204020203" pitchFamily="34" charset="0"/>
              </a:rPr>
              <a:t>. </a:t>
            </a:r>
            <a:r>
              <a:rPr lang="en-US" altLang="en-US" sz="2000" b="1" dirty="0">
                <a:solidFill>
                  <a:schemeClr val="bg2">
                    <a:lumMod val="10000"/>
                  </a:schemeClr>
                </a:solidFill>
                <a:latin typeface="Bahnschrift SemiLight" panose="020B0502040204020203" pitchFamily="34" charset="0"/>
              </a:rPr>
              <a:t>T</a:t>
            </a:r>
            <a:r>
              <a:rPr kumimoji="0" lang="en-US" altLang="en-US" sz="2000" b="1" i="0" u="none" strike="noStrike" cap="none" normalizeH="0" baseline="0" dirty="0">
                <a:ln>
                  <a:noFill/>
                </a:ln>
                <a:solidFill>
                  <a:schemeClr val="bg2">
                    <a:lumMod val="10000"/>
                  </a:schemeClr>
                </a:solidFill>
                <a:effectLst/>
                <a:latin typeface="Bahnschrift SemiLight" panose="020B0502040204020203" pitchFamily="34" charset="0"/>
              </a:rPr>
              <a:t>he</a:t>
            </a:r>
            <a:r>
              <a:rPr kumimoji="0" lang="en-US" altLang="en-US" sz="2000" b="1" i="0" u="none" strike="noStrike" cap="none" normalizeH="0" baseline="0" dirty="0">
                <a:ln>
                  <a:noFill/>
                </a:ln>
                <a:solidFill>
                  <a:schemeClr val="bg2">
                    <a:lumMod val="10000"/>
                  </a:schemeClr>
                </a:solidFill>
                <a:effectLst/>
                <a:latin typeface="Bahnschrift" panose="020B0502040204020203" pitchFamily="34" charset="0"/>
              </a:rPr>
              <a:t> </a:t>
            </a:r>
            <a:r>
              <a:rPr kumimoji="0" lang="en-US" altLang="en-US" sz="2000" b="1" i="0" u="none" strike="noStrike" cap="none" normalizeH="0" baseline="0" dirty="0">
                <a:ln>
                  <a:noFill/>
                </a:ln>
                <a:solidFill>
                  <a:schemeClr val="bg2">
                    <a:lumMod val="10000"/>
                  </a:schemeClr>
                </a:solidFill>
                <a:effectLst/>
                <a:latin typeface="Bahnschrift SemiLight" panose="020B0502040204020203" pitchFamily="34" charset="0"/>
              </a:rPr>
              <a:t>lack of quick emergency response and effective protective measures creates fear and</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bg2">
                    <a:lumMod val="10000"/>
                  </a:schemeClr>
                </a:solidFill>
                <a:effectLst/>
                <a:latin typeface="Bahnschrift SemiLight" panose="020B0502040204020203" pitchFamily="34" charset="0"/>
              </a:rPr>
              <a:t> restricts their freedom and mobility.” </a:t>
            </a:r>
            <a:endParaRPr kumimoji="0" lang="en-US" altLang="en-US" sz="2000" b="0" i="0" u="none" strike="noStrike" cap="none" normalizeH="0" baseline="0" dirty="0">
              <a:ln>
                <a:noFill/>
              </a:ln>
              <a:solidFill>
                <a:schemeClr val="bg2">
                  <a:lumMod val="10000"/>
                </a:schemeClr>
              </a:solidFill>
              <a:effectLst/>
              <a:latin typeface="Bahnschrift SemiLight" panose="020B0502040204020203" pitchFamily="34" charset="0"/>
            </a:endParaRPr>
          </a:p>
        </p:txBody>
      </p:sp>
      <p:sp>
        <p:nvSpPr>
          <p:cNvPr id="7" name="Flowchart: Connector 6">
            <a:extLst>
              <a:ext uri="{FF2B5EF4-FFF2-40B4-BE49-F238E27FC236}">
                <a16:creationId xmlns:a16="http://schemas.microsoft.com/office/drawing/2014/main" id="{109D56CA-8AF0-4B6B-85E7-AB541DD93AD7}"/>
              </a:ext>
            </a:extLst>
          </p:cNvPr>
          <p:cNvSpPr/>
          <p:nvPr/>
        </p:nvSpPr>
        <p:spPr>
          <a:xfrm>
            <a:off x="223520" y="2458720"/>
            <a:ext cx="792480" cy="812800"/>
          </a:xfrm>
          <a:prstGeom prst="flowChartConnector">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Flowchart: Connector 7">
            <a:extLst>
              <a:ext uri="{FF2B5EF4-FFF2-40B4-BE49-F238E27FC236}">
                <a16:creationId xmlns:a16="http://schemas.microsoft.com/office/drawing/2014/main" id="{BF262819-6D53-4A77-941A-FEC8329E244D}"/>
              </a:ext>
            </a:extLst>
          </p:cNvPr>
          <p:cNvSpPr/>
          <p:nvPr/>
        </p:nvSpPr>
        <p:spPr>
          <a:xfrm>
            <a:off x="223520" y="3579222"/>
            <a:ext cx="792480" cy="812800"/>
          </a:xfrm>
          <a:prstGeom prst="flowChartConnector">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Flowchart: Connector 9">
            <a:extLst>
              <a:ext uri="{FF2B5EF4-FFF2-40B4-BE49-F238E27FC236}">
                <a16:creationId xmlns:a16="http://schemas.microsoft.com/office/drawing/2014/main" id="{D7DCE7B1-3316-4DB7-950B-1F00665A73E2}"/>
              </a:ext>
            </a:extLst>
          </p:cNvPr>
          <p:cNvSpPr/>
          <p:nvPr/>
        </p:nvSpPr>
        <p:spPr>
          <a:xfrm>
            <a:off x="223520" y="5911944"/>
            <a:ext cx="792480" cy="812800"/>
          </a:xfrm>
          <a:prstGeom prst="flowChartConnector">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Flowchart: Connector 10">
            <a:extLst>
              <a:ext uri="{FF2B5EF4-FFF2-40B4-BE49-F238E27FC236}">
                <a16:creationId xmlns:a16="http://schemas.microsoft.com/office/drawing/2014/main" id="{6F0EA545-3C89-4E8F-8243-4946599A84B6}"/>
              </a:ext>
            </a:extLst>
          </p:cNvPr>
          <p:cNvSpPr/>
          <p:nvPr/>
        </p:nvSpPr>
        <p:spPr>
          <a:xfrm>
            <a:off x="223520" y="4745583"/>
            <a:ext cx="792480" cy="812800"/>
          </a:xfrm>
          <a:prstGeom prst="flowChartConnector">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Flowchart: Connector 13">
            <a:extLst>
              <a:ext uri="{FF2B5EF4-FFF2-40B4-BE49-F238E27FC236}">
                <a16:creationId xmlns:a16="http://schemas.microsoft.com/office/drawing/2014/main" id="{E60EA5D5-306E-4933-909A-345A996F4E26}"/>
              </a:ext>
            </a:extLst>
          </p:cNvPr>
          <p:cNvSpPr/>
          <p:nvPr/>
        </p:nvSpPr>
        <p:spPr>
          <a:xfrm>
            <a:off x="325120" y="6033864"/>
            <a:ext cx="589280" cy="568960"/>
          </a:xfrm>
          <a:prstGeom prst="flowChartConnector">
            <a:avLst/>
          </a:prstGeom>
          <a:solidFill>
            <a:schemeClr val="bg1">
              <a:lumMod val="75000"/>
            </a:schemeClr>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2">
                    <a:lumMod val="10000"/>
                  </a:schemeClr>
                </a:solidFill>
                <a:latin typeface="Bahnschrift SemiBold" panose="020B0502040204020203" pitchFamily="34" charset="0"/>
              </a:rPr>
              <a:t>4</a:t>
            </a:r>
            <a:endParaRPr lang="en-IN" sz="3200" dirty="0">
              <a:solidFill>
                <a:schemeClr val="bg2">
                  <a:lumMod val="10000"/>
                </a:schemeClr>
              </a:solidFill>
              <a:latin typeface="Bahnschrift SemiBold" panose="020B0502040204020203" pitchFamily="34" charset="0"/>
            </a:endParaRPr>
          </a:p>
        </p:txBody>
      </p:sp>
      <p:sp>
        <p:nvSpPr>
          <p:cNvPr id="15" name="Flowchart: Connector 14">
            <a:extLst>
              <a:ext uri="{FF2B5EF4-FFF2-40B4-BE49-F238E27FC236}">
                <a16:creationId xmlns:a16="http://schemas.microsoft.com/office/drawing/2014/main" id="{9B7EF051-B9C0-46C3-81F8-00A6858413BA}"/>
              </a:ext>
            </a:extLst>
          </p:cNvPr>
          <p:cNvSpPr/>
          <p:nvPr/>
        </p:nvSpPr>
        <p:spPr>
          <a:xfrm>
            <a:off x="325120" y="4867503"/>
            <a:ext cx="589280" cy="568960"/>
          </a:xfrm>
          <a:prstGeom prst="flowChartConnector">
            <a:avLst/>
          </a:prstGeom>
          <a:solidFill>
            <a:schemeClr val="bg1">
              <a:lumMod val="75000"/>
            </a:schemeClr>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lumMod val="95000"/>
                    <a:lumOff val="5000"/>
                  </a:schemeClr>
                </a:solidFill>
                <a:latin typeface="Bahnschrift SemiBold" panose="020B0502040204020203" pitchFamily="34" charset="0"/>
              </a:rPr>
              <a:t>3</a:t>
            </a:r>
            <a:endParaRPr lang="en-IN" sz="3200" dirty="0">
              <a:solidFill>
                <a:schemeClr val="tx1">
                  <a:lumMod val="95000"/>
                  <a:lumOff val="5000"/>
                </a:schemeClr>
              </a:solidFill>
              <a:latin typeface="Bahnschrift SemiBold" panose="020B0502040204020203" pitchFamily="34" charset="0"/>
            </a:endParaRPr>
          </a:p>
        </p:txBody>
      </p:sp>
      <p:sp>
        <p:nvSpPr>
          <p:cNvPr id="16" name="Flowchart: Connector 15">
            <a:extLst>
              <a:ext uri="{FF2B5EF4-FFF2-40B4-BE49-F238E27FC236}">
                <a16:creationId xmlns:a16="http://schemas.microsoft.com/office/drawing/2014/main" id="{E2C75E1C-AB13-42D0-BEF3-EBC6EB1892E4}"/>
              </a:ext>
            </a:extLst>
          </p:cNvPr>
          <p:cNvSpPr/>
          <p:nvPr/>
        </p:nvSpPr>
        <p:spPr>
          <a:xfrm>
            <a:off x="325120" y="3685746"/>
            <a:ext cx="589280" cy="568960"/>
          </a:xfrm>
          <a:prstGeom prst="flowChartConnector">
            <a:avLst/>
          </a:prstGeom>
          <a:solidFill>
            <a:schemeClr val="bg1">
              <a:lumMod val="75000"/>
            </a:schemeClr>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lumMod val="85000"/>
                    <a:lumOff val="15000"/>
                  </a:schemeClr>
                </a:solidFill>
                <a:latin typeface="Bahnschrift SemiBold" panose="020B0502040204020203" pitchFamily="34" charset="0"/>
              </a:rPr>
              <a:t>2</a:t>
            </a:r>
            <a:endParaRPr lang="en-IN" sz="3200" dirty="0">
              <a:solidFill>
                <a:schemeClr val="tx1">
                  <a:lumMod val="85000"/>
                  <a:lumOff val="15000"/>
                </a:schemeClr>
              </a:solidFill>
              <a:latin typeface="Bahnschrift SemiBold" panose="020B0502040204020203" pitchFamily="34" charset="0"/>
            </a:endParaRPr>
          </a:p>
        </p:txBody>
      </p:sp>
      <p:sp>
        <p:nvSpPr>
          <p:cNvPr id="17" name="Flowchart: Connector 16">
            <a:extLst>
              <a:ext uri="{FF2B5EF4-FFF2-40B4-BE49-F238E27FC236}">
                <a16:creationId xmlns:a16="http://schemas.microsoft.com/office/drawing/2014/main" id="{57F50901-34ED-4745-BB7B-871C67BEB34A}"/>
              </a:ext>
            </a:extLst>
          </p:cNvPr>
          <p:cNvSpPr/>
          <p:nvPr/>
        </p:nvSpPr>
        <p:spPr>
          <a:xfrm>
            <a:off x="325120" y="2571931"/>
            <a:ext cx="589280" cy="568960"/>
          </a:xfrm>
          <a:prstGeom prst="flowChartConnector">
            <a:avLst/>
          </a:prstGeom>
          <a:solidFill>
            <a:schemeClr val="bg1">
              <a:lumMod val="75000"/>
            </a:schemeClr>
          </a:solidFill>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2">
                    <a:lumMod val="10000"/>
                  </a:schemeClr>
                </a:solidFill>
                <a:latin typeface="Bahnschrift SemiBold" panose="020B0502040204020203" pitchFamily="34" charset="0"/>
              </a:rPr>
              <a:t>1</a:t>
            </a:r>
            <a:endParaRPr lang="en-IN" sz="3200" dirty="0">
              <a:solidFill>
                <a:schemeClr val="bg2">
                  <a:lumMod val="10000"/>
                </a:schemeClr>
              </a:solidFill>
              <a:latin typeface="Bahnschrift SemiBold" panose="020B0502040204020203" pitchFamily="34" charset="0"/>
            </a:endParaRPr>
          </a:p>
        </p:txBody>
      </p:sp>
      <p:sp>
        <p:nvSpPr>
          <p:cNvPr id="20" name="Rectangle: Rounded Corners 19">
            <a:extLst>
              <a:ext uri="{FF2B5EF4-FFF2-40B4-BE49-F238E27FC236}">
                <a16:creationId xmlns:a16="http://schemas.microsoft.com/office/drawing/2014/main" id="{F4EDC6C6-596B-4223-8D11-F6FB0EC80564}"/>
              </a:ext>
            </a:extLst>
          </p:cNvPr>
          <p:cNvSpPr/>
          <p:nvPr/>
        </p:nvSpPr>
        <p:spPr>
          <a:xfrm>
            <a:off x="1148080" y="2368884"/>
            <a:ext cx="9255760" cy="902635"/>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Rectangle: Rounded Corners 20">
            <a:extLst>
              <a:ext uri="{FF2B5EF4-FFF2-40B4-BE49-F238E27FC236}">
                <a16:creationId xmlns:a16="http://schemas.microsoft.com/office/drawing/2014/main" id="{4F57C97F-F2E4-4892-A851-57AFE8AC2977}"/>
              </a:ext>
            </a:extLst>
          </p:cNvPr>
          <p:cNvSpPr/>
          <p:nvPr/>
        </p:nvSpPr>
        <p:spPr>
          <a:xfrm>
            <a:off x="1306755" y="2458720"/>
            <a:ext cx="8907930" cy="682171"/>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lumMod val="85000"/>
                    <a:lumOff val="15000"/>
                  </a:schemeClr>
                </a:solidFill>
                <a:latin typeface="Baskerville Old Face" panose="02020602080505020303" pitchFamily="18" charset="0"/>
              </a:rPr>
              <a:t>Preventing harassment, violence, and abuse</a:t>
            </a:r>
            <a:r>
              <a:rPr lang="en-US" sz="2300" dirty="0">
                <a:solidFill>
                  <a:schemeClr val="tx1">
                    <a:lumMod val="85000"/>
                    <a:lumOff val="15000"/>
                  </a:schemeClr>
                </a:solidFill>
                <a:latin typeface="Bahnschrift SemiBold Condensed" panose="020B0502040204020203" pitchFamily="34" charset="0"/>
              </a:rPr>
              <a:t>.</a:t>
            </a:r>
            <a:endParaRPr lang="en-IN" sz="2300" dirty="0">
              <a:solidFill>
                <a:schemeClr val="tx1">
                  <a:lumMod val="85000"/>
                  <a:lumOff val="15000"/>
                </a:schemeClr>
              </a:solidFill>
              <a:latin typeface="Bahnschrift SemiBold Condensed" panose="020B0502040204020203" pitchFamily="34" charset="0"/>
            </a:endParaRPr>
          </a:p>
        </p:txBody>
      </p:sp>
      <p:sp>
        <p:nvSpPr>
          <p:cNvPr id="22" name="Rectangle: Rounded Corners 21">
            <a:extLst>
              <a:ext uri="{FF2B5EF4-FFF2-40B4-BE49-F238E27FC236}">
                <a16:creationId xmlns:a16="http://schemas.microsoft.com/office/drawing/2014/main" id="{66FA2A12-3DCD-4F68-92B3-3AC4B9D1C54A}"/>
              </a:ext>
            </a:extLst>
          </p:cNvPr>
          <p:cNvSpPr/>
          <p:nvPr/>
        </p:nvSpPr>
        <p:spPr>
          <a:xfrm>
            <a:off x="1117600" y="3497947"/>
            <a:ext cx="9286240" cy="902635"/>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Rounded Corners 22">
            <a:extLst>
              <a:ext uri="{FF2B5EF4-FFF2-40B4-BE49-F238E27FC236}">
                <a16:creationId xmlns:a16="http://schemas.microsoft.com/office/drawing/2014/main" id="{468C2C79-07FB-4F32-A6E5-B3C41E3598C9}"/>
              </a:ext>
            </a:extLst>
          </p:cNvPr>
          <p:cNvSpPr/>
          <p:nvPr/>
        </p:nvSpPr>
        <p:spPr>
          <a:xfrm>
            <a:off x="1117600" y="4627010"/>
            <a:ext cx="9255760" cy="902635"/>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Rounded Corners 23">
            <a:extLst>
              <a:ext uri="{FF2B5EF4-FFF2-40B4-BE49-F238E27FC236}">
                <a16:creationId xmlns:a16="http://schemas.microsoft.com/office/drawing/2014/main" id="{2D9273B8-94B6-424A-9737-7C2400C077CD}"/>
              </a:ext>
            </a:extLst>
          </p:cNvPr>
          <p:cNvSpPr/>
          <p:nvPr/>
        </p:nvSpPr>
        <p:spPr>
          <a:xfrm>
            <a:off x="1117600" y="5867026"/>
            <a:ext cx="9255760" cy="902635"/>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3D018237-20F4-40C5-AA99-EE25B92004A4}"/>
              </a:ext>
            </a:extLst>
          </p:cNvPr>
          <p:cNvSpPr/>
          <p:nvPr/>
        </p:nvSpPr>
        <p:spPr>
          <a:xfrm>
            <a:off x="1282583" y="3593579"/>
            <a:ext cx="8907930" cy="682171"/>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lumMod val="85000"/>
                    <a:lumOff val="15000"/>
                  </a:schemeClr>
                </a:solidFill>
                <a:latin typeface="Baskerville Old Face" panose="02020602080505020303" pitchFamily="18" charset="0"/>
              </a:rPr>
              <a:t>Creating supportive communities and safe reporting systems</a:t>
            </a:r>
            <a:endParaRPr lang="en-IN" sz="2800" dirty="0">
              <a:solidFill>
                <a:schemeClr val="tx1">
                  <a:lumMod val="85000"/>
                  <a:lumOff val="15000"/>
                </a:schemeClr>
              </a:solidFill>
              <a:latin typeface="Baskerville Old Face" panose="02020602080505020303" pitchFamily="18" charset="0"/>
            </a:endParaRPr>
          </a:p>
        </p:txBody>
      </p:sp>
      <p:sp>
        <p:nvSpPr>
          <p:cNvPr id="26" name="Rectangle: Rounded Corners 25">
            <a:extLst>
              <a:ext uri="{FF2B5EF4-FFF2-40B4-BE49-F238E27FC236}">
                <a16:creationId xmlns:a16="http://schemas.microsoft.com/office/drawing/2014/main" id="{58BDA78F-4D48-4A44-BD98-5B6D0D9A24E0}"/>
              </a:ext>
            </a:extLst>
          </p:cNvPr>
          <p:cNvSpPr/>
          <p:nvPr/>
        </p:nvSpPr>
        <p:spPr>
          <a:xfrm>
            <a:off x="1320800" y="4737241"/>
            <a:ext cx="8907930" cy="682171"/>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0" dirty="0">
                <a:solidFill>
                  <a:schemeClr val="tx1">
                    <a:lumMod val="85000"/>
                    <a:lumOff val="15000"/>
                  </a:schemeClr>
                </a:solidFill>
                <a:latin typeface="Baskerville Old Face" panose="02020602080505020303" pitchFamily="18" charset="0"/>
              </a:rPr>
              <a:t>Many women encounter discrimination, verbal abuse, and even sexual harassment at their workplace</a:t>
            </a:r>
            <a:r>
              <a:rPr lang="en-US" dirty="0">
                <a:solidFill>
                  <a:schemeClr val="tx1">
                    <a:lumMod val="85000"/>
                    <a:lumOff val="15000"/>
                  </a:schemeClr>
                </a:solidFill>
                <a:latin typeface="Baskerville Old Face" panose="02020602080505020303" pitchFamily="18" charset="0"/>
              </a:rPr>
              <a:t>.</a:t>
            </a:r>
            <a:endParaRPr lang="en-IN" dirty="0">
              <a:solidFill>
                <a:schemeClr val="tx1">
                  <a:lumMod val="85000"/>
                  <a:lumOff val="15000"/>
                </a:schemeClr>
              </a:solidFill>
              <a:latin typeface="Baskerville Old Face" panose="02020602080505020303" pitchFamily="18" charset="0"/>
            </a:endParaRPr>
          </a:p>
        </p:txBody>
      </p:sp>
      <p:sp>
        <p:nvSpPr>
          <p:cNvPr id="27" name="Rectangle: Rounded Corners 26">
            <a:extLst>
              <a:ext uri="{FF2B5EF4-FFF2-40B4-BE49-F238E27FC236}">
                <a16:creationId xmlns:a16="http://schemas.microsoft.com/office/drawing/2014/main" id="{22B92146-70A7-4B47-A84B-351CD5151B84}"/>
              </a:ext>
            </a:extLst>
          </p:cNvPr>
          <p:cNvSpPr/>
          <p:nvPr/>
        </p:nvSpPr>
        <p:spPr>
          <a:xfrm>
            <a:off x="1291515" y="5977257"/>
            <a:ext cx="8907930" cy="682171"/>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0" dirty="0">
                <a:solidFill>
                  <a:schemeClr val="tx1">
                    <a:lumMod val="85000"/>
                    <a:lumOff val="15000"/>
                  </a:schemeClr>
                </a:solidFill>
                <a:latin typeface="Baskerville Old Face" panose="02020602080505020303" pitchFamily="18" charset="0"/>
              </a:rPr>
              <a:t>Women often face eve-teasing, catcalling, and unwanted advances in streets, markets, and public transport.</a:t>
            </a:r>
            <a:endParaRPr lang="en-IN" sz="2300" dirty="0">
              <a:solidFill>
                <a:schemeClr val="tx1">
                  <a:lumMod val="85000"/>
                  <a:lumOff val="15000"/>
                </a:schemeClr>
              </a:solidFill>
              <a:latin typeface="Baskerville Old Face" panose="02020602080505020303" pitchFamily="18" charset="0"/>
            </a:endParaRPr>
          </a:p>
        </p:txBody>
      </p:sp>
      <p:cxnSp>
        <p:nvCxnSpPr>
          <p:cNvPr id="29" name="Straight Connector 28">
            <a:extLst>
              <a:ext uri="{FF2B5EF4-FFF2-40B4-BE49-F238E27FC236}">
                <a16:creationId xmlns:a16="http://schemas.microsoft.com/office/drawing/2014/main" id="{FF2165C6-F5B3-47E9-B6E9-9F51F12FF4CD}"/>
              </a:ext>
            </a:extLst>
          </p:cNvPr>
          <p:cNvCxnSpPr/>
          <p:nvPr/>
        </p:nvCxnSpPr>
        <p:spPr>
          <a:xfrm>
            <a:off x="3535680" y="894080"/>
            <a:ext cx="5616000" cy="0"/>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1" name="Straight Connector 30">
            <a:extLst>
              <a:ext uri="{FF2B5EF4-FFF2-40B4-BE49-F238E27FC236}">
                <a16:creationId xmlns:a16="http://schemas.microsoft.com/office/drawing/2014/main" id="{E732AE85-D855-499F-A658-1BAD697A1C0F}"/>
              </a:ext>
            </a:extLst>
          </p:cNvPr>
          <p:cNvCxnSpPr/>
          <p:nvPr/>
        </p:nvCxnSpPr>
        <p:spPr>
          <a:xfrm>
            <a:off x="132080" y="113792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C4171AFB-A89A-42A1-9129-7AD04B6DCFB0}"/>
              </a:ext>
            </a:extLst>
          </p:cNvPr>
          <p:cNvCxnSpPr/>
          <p:nvPr/>
        </p:nvCxnSpPr>
        <p:spPr>
          <a:xfrm>
            <a:off x="-345440" y="33528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B467FD8-0102-487A-8B50-8425506FD71C}"/>
              </a:ext>
            </a:extLst>
          </p:cNvPr>
          <p:cNvCxnSpPr/>
          <p:nvPr/>
        </p:nvCxnSpPr>
        <p:spPr>
          <a:xfrm>
            <a:off x="-487680" y="1219200"/>
            <a:ext cx="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68614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barn(inVertical)">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wipe(left)">
                                      <p:cBhvr>
                                        <p:cTn id="15" dur="500"/>
                                        <p:tgtEl>
                                          <p:spTgt spid="6">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6">
                                            <p:txEl>
                                              <p:pRg st="2" end="2"/>
                                            </p:txEl>
                                          </p:spTgt>
                                        </p:tgtEl>
                                        <p:attrNameLst>
                                          <p:attrName>style.visibility</p:attrName>
                                        </p:attrNameLst>
                                      </p:cBhvr>
                                      <p:to>
                                        <p:strVal val="visible"/>
                                      </p:to>
                                    </p:set>
                                    <p:animEffect transition="in" filter="wipe(left)">
                                      <p:cBhvr>
                                        <p:cTn id="20" dur="500"/>
                                        <p:tgtEl>
                                          <p:spTgt spid="6">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Effect transition="in" filter="wipe(left)">
                                      <p:cBhvr>
                                        <p:cTn id="25"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80E33"/>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05A38257-F8C8-40CC-B8D7-F6B72E26AD3F}"/>
              </a:ext>
            </a:extLst>
          </p:cNvPr>
          <p:cNvSpPr/>
          <p:nvPr/>
        </p:nvSpPr>
        <p:spPr>
          <a:xfrm rot="5400000">
            <a:off x="4984350" y="2372335"/>
            <a:ext cx="6876318"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F2CFE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4488DDE5-6F6F-4E10-9025-035E2BF8A48F}"/>
              </a:ext>
            </a:extLst>
          </p:cNvPr>
          <p:cNvSpPr/>
          <p:nvPr/>
        </p:nvSpPr>
        <p:spPr>
          <a:xfrm rot="5400000">
            <a:off x="3148074" y="2372572"/>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E59ED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8E7A782-C5EB-4E63-B8D3-004B3C853593}"/>
              </a:ext>
            </a:extLst>
          </p:cNvPr>
          <p:cNvSpPr/>
          <p:nvPr/>
        </p:nvSpPr>
        <p:spPr>
          <a:xfrm rot="5400000">
            <a:off x="1305771" y="2378837"/>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D86EC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62FABBFF-3D2A-4737-AD69-07056D3F36A8}"/>
              </a:ext>
            </a:extLst>
          </p:cNvPr>
          <p:cNvSpPr/>
          <p:nvPr/>
        </p:nvSpPr>
        <p:spPr>
          <a:xfrm rot="5400000">
            <a:off x="-536533" y="2372570"/>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78206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Freeform: Shape 3">
            <a:extLst>
              <a:ext uri="{FF2B5EF4-FFF2-40B4-BE49-F238E27FC236}">
                <a16:creationId xmlns:a16="http://schemas.microsoft.com/office/drawing/2014/main" id="{3569BD5A-C24B-488F-8205-7E681124531F}"/>
              </a:ext>
            </a:extLst>
          </p:cNvPr>
          <p:cNvSpPr/>
          <p:nvPr/>
        </p:nvSpPr>
        <p:spPr>
          <a:xfrm rot="5400000">
            <a:off x="-2378836" y="2378836"/>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59175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extBox 12">
            <a:extLst>
              <a:ext uri="{FF2B5EF4-FFF2-40B4-BE49-F238E27FC236}">
                <a16:creationId xmlns:a16="http://schemas.microsoft.com/office/drawing/2014/main" id="{5C5DFAF5-2265-41BA-A3D5-833790CD3F8A}"/>
              </a:ext>
            </a:extLst>
          </p:cNvPr>
          <p:cNvSpPr txBox="1"/>
          <p:nvPr/>
        </p:nvSpPr>
        <p:spPr>
          <a:xfrm>
            <a:off x="9475805" y="2442257"/>
            <a:ext cx="2828081"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OBJECTIVE</a:t>
            </a:r>
            <a:endParaRPr lang="en-IN" sz="3600" dirty="0">
              <a:solidFill>
                <a:schemeClr val="bg1">
                  <a:lumMod val="95000"/>
                </a:schemeClr>
              </a:solidFill>
              <a:latin typeface="Britannic Bold" panose="020B0903060703020204" pitchFamily="34" charset="0"/>
            </a:endParaRPr>
          </a:p>
        </p:txBody>
      </p:sp>
    </p:spTree>
    <p:extLst>
      <p:ext uri="{BB962C8B-B14F-4D97-AF65-F5344CB8AC3E}">
        <p14:creationId xmlns:p14="http://schemas.microsoft.com/office/powerpoint/2010/main" val="16709503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80E33"/>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05A38257-F8C8-40CC-B8D7-F6B72E26AD3F}"/>
              </a:ext>
            </a:extLst>
          </p:cNvPr>
          <p:cNvSpPr/>
          <p:nvPr/>
        </p:nvSpPr>
        <p:spPr>
          <a:xfrm rot="5400000">
            <a:off x="4984112" y="2372573"/>
            <a:ext cx="6876794"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F2CFE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4488DDE5-6F6F-4E10-9025-035E2BF8A48F}"/>
              </a:ext>
            </a:extLst>
          </p:cNvPr>
          <p:cNvSpPr/>
          <p:nvPr/>
        </p:nvSpPr>
        <p:spPr>
          <a:xfrm rot="5400000">
            <a:off x="3148074" y="2372572"/>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E59EDD"/>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B8E7A782-C5EB-4E63-B8D3-004B3C853593}"/>
              </a:ext>
            </a:extLst>
          </p:cNvPr>
          <p:cNvSpPr/>
          <p:nvPr/>
        </p:nvSpPr>
        <p:spPr>
          <a:xfrm rot="5400000">
            <a:off x="1305771" y="2378837"/>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D86EC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 name="Freeform: Shape 8">
            <a:extLst>
              <a:ext uri="{FF2B5EF4-FFF2-40B4-BE49-F238E27FC236}">
                <a16:creationId xmlns:a16="http://schemas.microsoft.com/office/drawing/2014/main" id="{62FABBFF-3D2A-4737-AD69-07056D3F36A8}"/>
              </a:ext>
            </a:extLst>
          </p:cNvPr>
          <p:cNvSpPr/>
          <p:nvPr/>
        </p:nvSpPr>
        <p:spPr>
          <a:xfrm rot="5400000">
            <a:off x="-536533" y="2372570"/>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78206E"/>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Freeform: Shape 3">
            <a:extLst>
              <a:ext uri="{FF2B5EF4-FFF2-40B4-BE49-F238E27FC236}">
                <a16:creationId xmlns:a16="http://schemas.microsoft.com/office/drawing/2014/main" id="{3569BD5A-C24B-488F-8205-7E681124531F}"/>
              </a:ext>
            </a:extLst>
          </p:cNvPr>
          <p:cNvSpPr/>
          <p:nvPr/>
        </p:nvSpPr>
        <p:spPr>
          <a:xfrm rot="5400000">
            <a:off x="-2378836" y="2378836"/>
            <a:ext cx="6864263" cy="2106592"/>
          </a:xfrm>
          <a:custGeom>
            <a:avLst/>
            <a:gdLst>
              <a:gd name="connsiteX0" fmla="*/ 0 w 6864263"/>
              <a:gd name="connsiteY0" fmla="*/ 2791707 h 2791707"/>
              <a:gd name="connsiteX1" fmla="*/ 0 w 6864263"/>
              <a:gd name="connsiteY1" fmla="*/ 337875 h 2791707"/>
              <a:gd name="connsiteX2" fmla="*/ 847778 w 6864263"/>
              <a:gd name="connsiteY2" fmla="*/ 337875 h 2791707"/>
              <a:gd name="connsiteX3" fmla="*/ 1179956 w 6864263"/>
              <a:gd name="connsiteY3" fmla="*/ 0 h 2791707"/>
              <a:gd name="connsiteX4" fmla="*/ 1512135 w 6864263"/>
              <a:gd name="connsiteY4" fmla="*/ 337875 h 2791707"/>
              <a:gd name="connsiteX5" fmla="*/ 6864263 w 6864263"/>
              <a:gd name="connsiteY5" fmla="*/ 337875 h 2791707"/>
              <a:gd name="connsiteX6" fmla="*/ 6864263 w 6864263"/>
              <a:gd name="connsiteY6" fmla="*/ 2791707 h 2791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64263" h="2791707">
                <a:moveTo>
                  <a:pt x="0" y="2791707"/>
                </a:moveTo>
                <a:lnTo>
                  <a:pt x="0" y="337875"/>
                </a:lnTo>
                <a:lnTo>
                  <a:pt x="847778" y="337875"/>
                </a:lnTo>
                <a:lnTo>
                  <a:pt x="1179956" y="0"/>
                </a:lnTo>
                <a:lnTo>
                  <a:pt x="1512135" y="337875"/>
                </a:lnTo>
                <a:lnTo>
                  <a:pt x="6864263" y="337875"/>
                </a:lnTo>
                <a:lnTo>
                  <a:pt x="6864263" y="2791707"/>
                </a:lnTo>
                <a:close/>
              </a:path>
            </a:pathLst>
          </a:custGeom>
          <a:solidFill>
            <a:srgbClr val="59175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TextBox 12">
            <a:extLst>
              <a:ext uri="{FF2B5EF4-FFF2-40B4-BE49-F238E27FC236}">
                <a16:creationId xmlns:a16="http://schemas.microsoft.com/office/drawing/2014/main" id="{5C5DFAF5-2265-41BA-A3D5-833790CD3F8A}"/>
              </a:ext>
            </a:extLst>
          </p:cNvPr>
          <p:cNvSpPr txBox="1"/>
          <p:nvPr/>
        </p:nvSpPr>
        <p:spPr>
          <a:xfrm>
            <a:off x="9475805" y="2442257"/>
            <a:ext cx="2828081"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OBJECTIVE</a:t>
            </a:r>
            <a:endParaRPr lang="en-IN" sz="3600" dirty="0">
              <a:solidFill>
                <a:schemeClr val="bg1">
                  <a:lumMod val="95000"/>
                </a:schemeClr>
              </a:solidFill>
              <a:latin typeface="Britannic Bold" panose="020B0903060703020204" pitchFamily="34" charset="0"/>
            </a:endParaRPr>
          </a:p>
        </p:txBody>
      </p:sp>
      <p:sp>
        <p:nvSpPr>
          <p:cNvPr id="2" name="TextBox 1">
            <a:extLst>
              <a:ext uri="{FF2B5EF4-FFF2-40B4-BE49-F238E27FC236}">
                <a16:creationId xmlns:a16="http://schemas.microsoft.com/office/drawing/2014/main" id="{6367300E-851F-4B76-A9FF-1C78B4AB1EE7}"/>
              </a:ext>
            </a:extLst>
          </p:cNvPr>
          <p:cNvSpPr txBox="1"/>
          <p:nvPr/>
        </p:nvSpPr>
        <p:spPr>
          <a:xfrm>
            <a:off x="811194" y="960699"/>
            <a:ext cx="775503"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1</a:t>
            </a:r>
            <a:endParaRPr lang="en-IN" sz="3600" dirty="0">
              <a:solidFill>
                <a:schemeClr val="bg1">
                  <a:lumMod val="95000"/>
                </a:schemeClr>
              </a:solidFill>
              <a:latin typeface="Britannic Bold" panose="020B0903060703020204" pitchFamily="34" charset="0"/>
            </a:endParaRPr>
          </a:p>
        </p:txBody>
      </p:sp>
      <p:sp>
        <p:nvSpPr>
          <p:cNvPr id="3" name="TextBox 2">
            <a:extLst>
              <a:ext uri="{FF2B5EF4-FFF2-40B4-BE49-F238E27FC236}">
                <a16:creationId xmlns:a16="http://schemas.microsoft.com/office/drawing/2014/main" id="{9B8623D1-BF13-4494-A5B0-8787534AC1FE}"/>
              </a:ext>
            </a:extLst>
          </p:cNvPr>
          <p:cNvSpPr txBox="1"/>
          <p:nvPr/>
        </p:nvSpPr>
        <p:spPr>
          <a:xfrm>
            <a:off x="2649155" y="960699"/>
            <a:ext cx="757176"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2</a:t>
            </a:r>
            <a:endParaRPr lang="en-IN" sz="3600" dirty="0">
              <a:solidFill>
                <a:schemeClr val="bg1">
                  <a:lumMod val="95000"/>
                </a:schemeClr>
              </a:solidFill>
              <a:latin typeface="Britannic Bold" panose="020B0903060703020204" pitchFamily="34" charset="0"/>
            </a:endParaRPr>
          </a:p>
        </p:txBody>
      </p:sp>
      <p:sp>
        <p:nvSpPr>
          <p:cNvPr id="6" name="TextBox 5">
            <a:extLst>
              <a:ext uri="{FF2B5EF4-FFF2-40B4-BE49-F238E27FC236}">
                <a16:creationId xmlns:a16="http://schemas.microsoft.com/office/drawing/2014/main" id="{A63D2848-A971-4750-A9E6-4ACA616B444C}"/>
              </a:ext>
            </a:extLst>
          </p:cNvPr>
          <p:cNvSpPr txBox="1"/>
          <p:nvPr/>
        </p:nvSpPr>
        <p:spPr>
          <a:xfrm>
            <a:off x="4433104" y="960699"/>
            <a:ext cx="815530"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3</a:t>
            </a:r>
            <a:endParaRPr lang="en-IN" sz="3600" dirty="0">
              <a:solidFill>
                <a:schemeClr val="bg1">
                  <a:lumMod val="95000"/>
                </a:schemeClr>
              </a:solidFill>
              <a:latin typeface="Britannic Bold" panose="020B0903060703020204" pitchFamily="34" charset="0"/>
            </a:endParaRPr>
          </a:p>
        </p:txBody>
      </p:sp>
      <p:sp>
        <p:nvSpPr>
          <p:cNvPr id="8" name="TextBox 7">
            <a:extLst>
              <a:ext uri="{FF2B5EF4-FFF2-40B4-BE49-F238E27FC236}">
                <a16:creationId xmlns:a16="http://schemas.microsoft.com/office/drawing/2014/main" id="{1B66AEA1-AB96-4E7E-B0D3-FB902EB7F547}"/>
              </a:ext>
            </a:extLst>
          </p:cNvPr>
          <p:cNvSpPr txBox="1"/>
          <p:nvPr/>
        </p:nvSpPr>
        <p:spPr>
          <a:xfrm>
            <a:off x="6254768" y="960699"/>
            <a:ext cx="45719"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4</a:t>
            </a:r>
            <a:endParaRPr lang="en-IN" sz="3600" dirty="0">
              <a:solidFill>
                <a:schemeClr val="bg1">
                  <a:lumMod val="95000"/>
                </a:schemeClr>
              </a:solidFill>
              <a:latin typeface="Britannic Bold" panose="020B0903060703020204" pitchFamily="34" charset="0"/>
            </a:endParaRPr>
          </a:p>
        </p:txBody>
      </p:sp>
      <p:sp>
        <p:nvSpPr>
          <p:cNvPr id="15" name="TextBox 14">
            <a:extLst>
              <a:ext uri="{FF2B5EF4-FFF2-40B4-BE49-F238E27FC236}">
                <a16:creationId xmlns:a16="http://schemas.microsoft.com/office/drawing/2014/main" id="{3174817D-5370-4EFE-ACE6-1699405F5F8F}"/>
              </a:ext>
            </a:extLst>
          </p:cNvPr>
          <p:cNvSpPr txBox="1"/>
          <p:nvPr/>
        </p:nvSpPr>
        <p:spPr>
          <a:xfrm>
            <a:off x="7973509" y="960699"/>
            <a:ext cx="728719" cy="646331"/>
          </a:xfrm>
          <a:prstGeom prst="rect">
            <a:avLst/>
          </a:prstGeom>
          <a:noFill/>
        </p:spPr>
        <p:txBody>
          <a:bodyPr wrap="square" rtlCol="0">
            <a:spAutoFit/>
          </a:bodyPr>
          <a:lstStyle/>
          <a:p>
            <a:r>
              <a:rPr lang="en-US" sz="3600" dirty="0">
                <a:solidFill>
                  <a:schemeClr val="bg1">
                    <a:lumMod val="95000"/>
                  </a:schemeClr>
                </a:solidFill>
                <a:latin typeface="Britannic Bold" panose="020B0903060703020204" pitchFamily="34" charset="0"/>
              </a:rPr>
              <a:t>5</a:t>
            </a:r>
            <a:endParaRPr lang="en-IN" sz="3600" dirty="0">
              <a:solidFill>
                <a:schemeClr val="bg1">
                  <a:lumMod val="95000"/>
                </a:schemeClr>
              </a:solidFill>
              <a:latin typeface="Britannic Bold" panose="020B0903060703020204" pitchFamily="34" charset="0"/>
            </a:endParaRPr>
          </a:p>
        </p:txBody>
      </p:sp>
    </p:spTree>
    <p:extLst>
      <p:ext uri="{BB962C8B-B14F-4D97-AF65-F5344CB8AC3E}">
        <p14:creationId xmlns:p14="http://schemas.microsoft.com/office/powerpoint/2010/main" val="26785804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TotalTime>
  <Words>744</Words>
  <Application>Microsoft Office PowerPoint</Application>
  <PresentationFormat>Widescreen</PresentationFormat>
  <Paragraphs>151</Paragraphs>
  <Slides>27</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27</vt:i4>
      </vt:variant>
    </vt:vector>
  </HeadingPairs>
  <TitlesOfParts>
    <vt:vector size="42" baseType="lpstr">
      <vt:lpstr>Arial</vt:lpstr>
      <vt:lpstr>Arial Rounded MT Bold</vt:lpstr>
      <vt:lpstr>Bahnschrift</vt:lpstr>
      <vt:lpstr>Bahnschrift Condensed</vt:lpstr>
      <vt:lpstr>Bahnschrift Light Condensed</vt:lpstr>
      <vt:lpstr>Bahnschrift SemiBold</vt:lpstr>
      <vt:lpstr>Bahnschrift SemiBold Condensed</vt:lpstr>
      <vt:lpstr>Bahnschrift SemiLight</vt:lpstr>
      <vt:lpstr>Baskerville Old Face</vt:lpstr>
      <vt:lpstr>Britannic Bold</vt:lpstr>
      <vt:lpstr>Broadway</vt:lpstr>
      <vt:lpstr>Calibri</vt:lpstr>
      <vt:lpstr>Calibri Light</vt:lpstr>
      <vt:lpstr>Elephant</vt:lpstr>
      <vt:lpstr>Office Theme</vt:lpstr>
      <vt:lpstr>PowerPoint Presentation</vt:lpstr>
      <vt:lpstr>PowerPoint Presentation</vt:lpstr>
      <vt:lpstr>PowerPoint Presentation</vt:lpstr>
      <vt:lpstr>PowerPoint Presentation</vt:lpstr>
      <vt:lpstr>PowerPoint Presentation</vt:lpstr>
      <vt:lpstr>PROBLEM DEFINITION</vt:lpstr>
      <vt:lpstr>PROBLEM DEFINITION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Rudresh Patil</dc:creator>
  <cp:lastModifiedBy>Rudresh Patil</cp:lastModifiedBy>
  <cp:revision>14</cp:revision>
  <dcterms:created xsi:type="dcterms:W3CDTF">2025-09-20T20:17:04Z</dcterms:created>
  <dcterms:modified xsi:type="dcterms:W3CDTF">2025-09-21T10:56:25Z</dcterms:modified>
</cp:coreProperties>
</file>

<file path=docProps/thumbnail.jpeg>
</file>